
<file path=[Content_Types].xml><?xml version="1.0" encoding="utf-8"?>
<Types xmlns="http://schemas.openxmlformats.org/package/2006/content-types">
  <Default Extension="bin" ContentType="application/vnd.openxmlformats-officedocument.oleObject"/>
  <Default Extension="jpeg" ContentType="image/jpeg"/>
  <Default Extension="png" ContentType="image/png"/>
  <Default Extension="rels" ContentType="application/vnd.openxmlformats-package.relationships+xml"/>
  <Default Extension="wav" ContentType="audio/wav"/>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theme/theme6.xml" ContentType="application/vnd.openxmlformats-officedocument.theme+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theme/theme7.xml" ContentType="application/vnd.openxmlformats-officedocument.theme+xml"/>
  <Override PartName="/ppt/theme/theme8.xml" ContentType="application/vnd.openxmlformats-officedocument.theme+xml"/>
  <Override PartName="/ppt/theme/theme9.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theme/themeOverride1.xml" ContentType="application/vnd.openxmlformats-officedocument.themeOverr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9" r:id="rId1"/>
    <p:sldMasterId id="2147483657" r:id="rId2"/>
    <p:sldMasterId id="2147483856" r:id="rId3"/>
    <p:sldMasterId id="2147483868" r:id="rId4"/>
    <p:sldMasterId id="2147483880" r:id="rId5"/>
    <p:sldMasterId id="2147483892" r:id="rId6"/>
    <p:sldMasterId id="2147483904" r:id="rId7"/>
  </p:sldMasterIdLst>
  <p:notesMasterIdLst>
    <p:notesMasterId r:id="rId31"/>
  </p:notesMasterIdLst>
  <p:handoutMasterIdLst>
    <p:handoutMasterId r:id="rId32"/>
  </p:handoutMasterIdLst>
  <p:sldIdLst>
    <p:sldId id="256" r:id="rId8"/>
    <p:sldId id="458" r:id="rId9"/>
    <p:sldId id="327" r:id="rId10"/>
    <p:sldId id="474" r:id="rId11"/>
    <p:sldId id="432" r:id="rId12"/>
    <p:sldId id="258" r:id="rId13"/>
    <p:sldId id="416" r:id="rId14"/>
    <p:sldId id="417" r:id="rId15"/>
    <p:sldId id="418" r:id="rId16"/>
    <p:sldId id="419" r:id="rId17"/>
    <p:sldId id="420" r:id="rId18"/>
    <p:sldId id="269" r:id="rId19"/>
    <p:sldId id="270" r:id="rId20"/>
    <p:sldId id="475" r:id="rId21"/>
    <p:sldId id="266" r:id="rId22"/>
    <p:sldId id="265" r:id="rId23"/>
    <p:sldId id="476" r:id="rId24"/>
    <p:sldId id="267" r:id="rId25"/>
    <p:sldId id="268" r:id="rId26"/>
    <p:sldId id="259" r:id="rId27"/>
    <p:sldId id="261" r:id="rId28"/>
    <p:sldId id="401" r:id="rId29"/>
    <p:sldId id="455" r:id="rId30"/>
  </p:sldIdLst>
  <p:sldSz cx="9144000" cy="6858000" type="screen4x3"/>
  <p:notesSz cx="6985000" cy="9282113"/>
  <p:defaultTextStyle>
    <a:defPPr>
      <a:defRPr lang="en-US"/>
    </a:defPPr>
    <a:lvl1pPr algn="l" rtl="0" eaLnBrk="0" fontAlgn="base" hangingPunct="0">
      <a:spcBef>
        <a:spcPct val="0"/>
      </a:spcBef>
      <a:spcAft>
        <a:spcPct val="0"/>
      </a:spcAft>
      <a:defRPr sz="2400"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24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24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24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chemeClr val="tx1"/>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C5C4A1"/>
    <a:srgbClr val="C8CA9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4910" autoAdjust="0"/>
    <p:restoredTop sz="93592" autoAdjust="0"/>
  </p:normalViewPr>
  <p:slideViewPr>
    <p:cSldViewPr>
      <p:cViewPr varScale="1">
        <p:scale>
          <a:sx n="75" d="100"/>
          <a:sy n="75" d="100"/>
        </p:scale>
        <p:origin x="1077" y="3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1.xml"/><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slide" Target="slides/slide19.xml"/><Relationship Id="rId3" Type="http://schemas.openxmlformats.org/officeDocument/2006/relationships/slideMaster" Target="slideMasters/slideMaster3.xml"/><Relationship Id="rId21" Type="http://schemas.openxmlformats.org/officeDocument/2006/relationships/slide" Target="slides/slide14.xml"/><Relationship Id="rId34" Type="http://schemas.openxmlformats.org/officeDocument/2006/relationships/viewProps" Target="viewProps.xml"/><Relationship Id="rId7" Type="http://schemas.openxmlformats.org/officeDocument/2006/relationships/slideMaster" Target="slideMasters/slideMaster7.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33"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9.xml"/><Relationship Id="rId20" Type="http://schemas.openxmlformats.org/officeDocument/2006/relationships/slide" Target="slides/slide13.xml"/><Relationship Id="rId29" Type="http://schemas.openxmlformats.org/officeDocument/2006/relationships/slide" Target="slides/slide22.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4.xml"/><Relationship Id="rId24" Type="http://schemas.openxmlformats.org/officeDocument/2006/relationships/slide" Target="slides/slide17.xml"/><Relationship Id="rId32" Type="http://schemas.openxmlformats.org/officeDocument/2006/relationships/handoutMaster" Target="handoutMasters/handoutMaster1.xml"/><Relationship Id="rId5" Type="http://schemas.openxmlformats.org/officeDocument/2006/relationships/slideMaster" Target="slideMasters/slideMaster5.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slide" Target="slides/slide21.xml"/><Relationship Id="rId36" Type="http://schemas.openxmlformats.org/officeDocument/2006/relationships/tableStyles" Target="tableStyles.xml"/><Relationship Id="rId10" Type="http://schemas.openxmlformats.org/officeDocument/2006/relationships/slide" Target="slides/slide3.xml"/><Relationship Id="rId19" Type="http://schemas.openxmlformats.org/officeDocument/2006/relationships/slide" Target="slides/slide12.xml"/><Relationship Id="rId31" Type="http://schemas.openxmlformats.org/officeDocument/2006/relationships/notesMaster" Target="notesMasters/notesMaster1.xml"/><Relationship Id="rId4" Type="http://schemas.openxmlformats.org/officeDocument/2006/relationships/slideMaster" Target="slideMasters/slideMaster4.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slide" Target="slides/slide20.xml"/><Relationship Id="rId30" Type="http://schemas.openxmlformats.org/officeDocument/2006/relationships/slide" Target="slides/slide23.xml"/><Relationship Id="rId35"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9.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9266" name="Rectangle 1026"/>
          <p:cNvSpPr>
            <a:spLocks noGrp="1" noChangeArrowheads="1"/>
          </p:cNvSpPr>
          <p:nvPr>
            <p:ph type="hdr" sz="quarter"/>
          </p:nvPr>
        </p:nvSpPr>
        <p:spPr bwMode="auto">
          <a:xfrm>
            <a:off x="0" y="0"/>
            <a:ext cx="3027363" cy="463550"/>
          </a:xfrm>
          <a:prstGeom prst="rect">
            <a:avLst/>
          </a:prstGeom>
          <a:noFill/>
          <a:ln w="9525">
            <a:noFill/>
            <a:miter lim="800000"/>
            <a:headEnd/>
            <a:tailEnd/>
          </a:ln>
          <a:effectLst/>
        </p:spPr>
        <p:txBody>
          <a:bodyPr vert="horz" wrap="square" lIns="92949" tIns="46474" rIns="92949" bIns="46474" numCol="1" anchor="t" anchorCtr="0" compatLnSpc="1">
            <a:prstTxWarp prst="textNoShape">
              <a:avLst/>
            </a:prstTxWarp>
          </a:bodyPr>
          <a:lstStyle>
            <a:lvl1pPr defTabSz="930275">
              <a:defRPr sz="1200"/>
            </a:lvl1pPr>
          </a:lstStyle>
          <a:p>
            <a:pPr>
              <a:defRPr/>
            </a:pPr>
            <a:endParaRPr lang="en-US"/>
          </a:p>
        </p:txBody>
      </p:sp>
      <p:sp>
        <p:nvSpPr>
          <p:cNvPr id="139267" name="Rectangle 1027"/>
          <p:cNvSpPr>
            <a:spLocks noGrp="1" noChangeArrowheads="1"/>
          </p:cNvSpPr>
          <p:nvPr>
            <p:ph type="dt" sz="quarter" idx="1"/>
          </p:nvPr>
        </p:nvSpPr>
        <p:spPr bwMode="auto">
          <a:xfrm>
            <a:off x="3957638" y="0"/>
            <a:ext cx="3027362" cy="463550"/>
          </a:xfrm>
          <a:prstGeom prst="rect">
            <a:avLst/>
          </a:prstGeom>
          <a:noFill/>
          <a:ln w="9525">
            <a:noFill/>
            <a:miter lim="800000"/>
            <a:headEnd/>
            <a:tailEnd/>
          </a:ln>
          <a:effectLst/>
        </p:spPr>
        <p:txBody>
          <a:bodyPr vert="horz" wrap="square" lIns="92949" tIns="46474" rIns="92949" bIns="46474" numCol="1" anchor="t" anchorCtr="0" compatLnSpc="1">
            <a:prstTxWarp prst="textNoShape">
              <a:avLst/>
            </a:prstTxWarp>
          </a:bodyPr>
          <a:lstStyle>
            <a:lvl1pPr algn="r" defTabSz="930275">
              <a:defRPr sz="1200"/>
            </a:lvl1pPr>
          </a:lstStyle>
          <a:p>
            <a:pPr>
              <a:defRPr/>
            </a:pPr>
            <a:endParaRPr lang="en-US"/>
          </a:p>
        </p:txBody>
      </p:sp>
      <p:sp>
        <p:nvSpPr>
          <p:cNvPr id="139268" name="Rectangle 1028"/>
          <p:cNvSpPr>
            <a:spLocks noGrp="1" noChangeArrowheads="1"/>
          </p:cNvSpPr>
          <p:nvPr>
            <p:ph type="ftr" sz="quarter" idx="2"/>
          </p:nvPr>
        </p:nvSpPr>
        <p:spPr bwMode="auto">
          <a:xfrm>
            <a:off x="0" y="8818563"/>
            <a:ext cx="3027363" cy="463550"/>
          </a:xfrm>
          <a:prstGeom prst="rect">
            <a:avLst/>
          </a:prstGeom>
          <a:noFill/>
          <a:ln w="9525">
            <a:noFill/>
            <a:miter lim="800000"/>
            <a:headEnd/>
            <a:tailEnd/>
          </a:ln>
          <a:effectLst/>
        </p:spPr>
        <p:txBody>
          <a:bodyPr vert="horz" wrap="square" lIns="92949" tIns="46474" rIns="92949" bIns="46474" numCol="1" anchor="b" anchorCtr="0" compatLnSpc="1">
            <a:prstTxWarp prst="textNoShape">
              <a:avLst/>
            </a:prstTxWarp>
          </a:bodyPr>
          <a:lstStyle>
            <a:lvl1pPr defTabSz="930275">
              <a:defRPr sz="1200"/>
            </a:lvl1pPr>
          </a:lstStyle>
          <a:p>
            <a:pPr>
              <a:defRPr/>
            </a:pPr>
            <a:endParaRPr lang="en-US"/>
          </a:p>
        </p:txBody>
      </p:sp>
      <p:sp>
        <p:nvSpPr>
          <p:cNvPr id="139269" name="Rectangle 1029"/>
          <p:cNvSpPr>
            <a:spLocks noGrp="1" noChangeArrowheads="1"/>
          </p:cNvSpPr>
          <p:nvPr>
            <p:ph type="sldNum" sz="quarter" idx="3"/>
          </p:nvPr>
        </p:nvSpPr>
        <p:spPr bwMode="auto">
          <a:xfrm>
            <a:off x="3957638" y="8818563"/>
            <a:ext cx="3027362" cy="463550"/>
          </a:xfrm>
          <a:prstGeom prst="rect">
            <a:avLst/>
          </a:prstGeom>
          <a:noFill/>
          <a:ln w="9525">
            <a:noFill/>
            <a:miter lim="800000"/>
            <a:headEnd/>
            <a:tailEnd/>
          </a:ln>
          <a:effectLst/>
        </p:spPr>
        <p:txBody>
          <a:bodyPr vert="horz" wrap="square" lIns="92949" tIns="46474" rIns="92949" bIns="46474" numCol="1" anchor="b" anchorCtr="0" compatLnSpc="1">
            <a:prstTxWarp prst="textNoShape">
              <a:avLst/>
            </a:prstTxWarp>
          </a:bodyPr>
          <a:lstStyle>
            <a:lvl1pPr algn="r" defTabSz="930275">
              <a:defRPr sz="1200"/>
            </a:lvl1pPr>
          </a:lstStyle>
          <a:p>
            <a:pPr>
              <a:defRPr/>
            </a:pPr>
            <a:fld id="{7F01E1E6-85EE-4599-AFB3-095F7D84C264}" type="slidenum">
              <a:rPr lang="en-US"/>
              <a:pPr>
                <a:defRPr/>
              </a:pPr>
              <a:t>‹#›</a:t>
            </a:fld>
            <a:endParaRPr lang="en-US"/>
          </a:p>
        </p:txBody>
      </p:sp>
    </p:spTree>
    <p:extLst>
      <p:ext uri="{BB962C8B-B14F-4D97-AF65-F5344CB8AC3E}">
        <p14:creationId xmlns:p14="http://schemas.microsoft.com/office/powerpoint/2010/main" val="235000089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8.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1618" name="Rectangle 2"/>
          <p:cNvSpPr>
            <a:spLocks noGrp="1" noChangeArrowheads="1"/>
          </p:cNvSpPr>
          <p:nvPr>
            <p:ph type="hdr" sz="quarter"/>
          </p:nvPr>
        </p:nvSpPr>
        <p:spPr bwMode="auto">
          <a:xfrm>
            <a:off x="0" y="0"/>
            <a:ext cx="3027363" cy="463550"/>
          </a:xfrm>
          <a:prstGeom prst="rect">
            <a:avLst/>
          </a:prstGeom>
          <a:noFill/>
          <a:ln w="9525">
            <a:noFill/>
            <a:miter lim="800000"/>
            <a:headEnd/>
            <a:tailEnd/>
          </a:ln>
          <a:effectLst/>
        </p:spPr>
        <p:txBody>
          <a:bodyPr vert="horz" wrap="square" lIns="92949" tIns="46474" rIns="92949" bIns="46474" numCol="1" anchor="t" anchorCtr="0" compatLnSpc="1">
            <a:prstTxWarp prst="textNoShape">
              <a:avLst/>
            </a:prstTxWarp>
          </a:bodyPr>
          <a:lstStyle>
            <a:lvl1pPr defTabSz="930275">
              <a:defRPr sz="1200"/>
            </a:lvl1pPr>
          </a:lstStyle>
          <a:p>
            <a:pPr>
              <a:defRPr/>
            </a:pPr>
            <a:endParaRPr lang="en-US"/>
          </a:p>
        </p:txBody>
      </p:sp>
      <p:sp>
        <p:nvSpPr>
          <p:cNvPr id="111619" name="Rectangle 3"/>
          <p:cNvSpPr>
            <a:spLocks noGrp="1" noChangeArrowheads="1"/>
          </p:cNvSpPr>
          <p:nvPr>
            <p:ph type="dt" idx="1"/>
          </p:nvPr>
        </p:nvSpPr>
        <p:spPr bwMode="auto">
          <a:xfrm>
            <a:off x="3957638" y="0"/>
            <a:ext cx="3027362" cy="463550"/>
          </a:xfrm>
          <a:prstGeom prst="rect">
            <a:avLst/>
          </a:prstGeom>
          <a:noFill/>
          <a:ln w="9525">
            <a:noFill/>
            <a:miter lim="800000"/>
            <a:headEnd/>
            <a:tailEnd/>
          </a:ln>
          <a:effectLst/>
        </p:spPr>
        <p:txBody>
          <a:bodyPr vert="horz" wrap="square" lIns="92949" tIns="46474" rIns="92949" bIns="46474" numCol="1" anchor="t" anchorCtr="0" compatLnSpc="1">
            <a:prstTxWarp prst="textNoShape">
              <a:avLst/>
            </a:prstTxWarp>
          </a:bodyPr>
          <a:lstStyle>
            <a:lvl1pPr algn="r" defTabSz="930275">
              <a:defRPr sz="1200"/>
            </a:lvl1pPr>
          </a:lstStyle>
          <a:p>
            <a:pPr>
              <a:defRPr/>
            </a:pPr>
            <a:endParaRPr lang="en-US"/>
          </a:p>
        </p:txBody>
      </p:sp>
      <p:sp>
        <p:nvSpPr>
          <p:cNvPr id="50180" name="Rectangle 4"/>
          <p:cNvSpPr>
            <a:spLocks noGrp="1" noRot="1" noChangeAspect="1" noChangeArrowheads="1" noTextEdit="1"/>
          </p:cNvSpPr>
          <p:nvPr>
            <p:ph type="sldImg" idx="2"/>
          </p:nvPr>
        </p:nvSpPr>
        <p:spPr bwMode="auto">
          <a:xfrm>
            <a:off x="1171575" y="696913"/>
            <a:ext cx="4641850" cy="34798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1621" name="Rectangle 5"/>
          <p:cNvSpPr>
            <a:spLocks noGrp="1" noChangeArrowheads="1"/>
          </p:cNvSpPr>
          <p:nvPr>
            <p:ph type="body" sz="quarter" idx="3"/>
          </p:nvPr>
        </p:nvSpPr>
        <p:spPr bwMode="auto">
          <a:xfrm>
            <a:off x="931863" y="4408488"/>
            <a:ext cx="5121275" cy="4176712"/>
          </a:xfrm>
          <a:prstGeom prst="rect">
            <a:avLst/>
          </a:prstGeom>
          <a:noFill/>
          <a:ln w="9525">
            <a:noFill/>
            <a:miter lim="800000"/>
            <a:headEnd/>
            <a:tailEnd/>
          </a:ln>
          <a:effectLst/>
        </p:spPr>
        <p:txBody>
          <a:bodyPr vert="horz" wrap="square" lIns="92949" tIns="46474" rIns="92949" bIns="46474"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11622" name="Rectangle 6"/>
          <p:cNvSpPr>
            <a:spLocks noGrp="1" noChangeArrowheads="1"/>
          </p:cNvSpPr>
          <p:nvPr>
            <p:ph type="ftr" sz="quarter" idx="4"/>
          </p:nvPr>
        </p:nvSpPr>
        <p:spPr bwMode="auto">
          <a:xfrm>
            <a:off x="0" y="8818563"/>
            <a:ext cx="3027363" cy="463550"/>
          </a:xfrm>
          <a:prstGeom prst="rect">
            <a:avLst/>
          </a:prstGeom>
          <a:noFill/>
          <a:ln w="9525">
            <a:noFill/>
            <a:miter lim="800000"/>
            <a:headEnd/>
            <a:tailEnd/>
          </a:ln>
          <a:effectLst/>
        </p:spPr>
        <p:txBody>
          <a:bodyPr vert="horz" wrap="square" lIns="92949" tIns="46474" rIns="92949" bIns="46474" numCol="1" anchor="b" anchorCtr="0" compatLnSpc="1">
            <a:prstTxWarp prst="textNoShape">
              <a:avLst/>
            </a:prstTxWarp>
          </a:bodyPr>
          <a:lstStyle>
            <a:lvl1pPr defTabSz="930275">
              <a:defRPr sz="1200"/>
            </a:lvl1pPr>
          </a:lstStyle>
          <a:p>
            <a:pPr>
              <a:defRPr/>
            </a:pPr>
            <a:endParaRPr lang="en-US"/>
          </a:p>
        </p:txBody>
      </p:sp>
      <p:sp>
        <p:nvSpPr>
          <p:cNvPr id="111623" name="Rectangle 7"/>
          <p:cNvSpPr>
            <a:spLocks noGrp="1" noChangeArrowheads="1"/>
          </p:cNvSpPr>
          <p:nvPr>
            <p:ph type="sldNum" sz="quarter" idx="5"/>
          </p:nvPr>
        </p:nvSpPr>
        <p:spPr bwMode="auto">
          <a:xfrm>
            <a:off x="3957638" y="8818563"/>
            <a:ext cx="3027362" cy="463550"/>
          </a:xfrm>
          <a:prstGeom prst="rect">
            <a:avLst/>
          </a:prstGeom>
          <a:noFill/>
          <a:ln w="9525">
            <a:noFill/>
            <a:miter lim="800000"/>
            <a:headEnd/>
            <a:tailEnd/>
          </a:ln>
          <a:effectLst/>
        </p:spPr>
        <p:txBody>
          <a:bodyPr vert="horz" wrap="square" lIns="92949" tIns="46474" rIns="92949" bIns="46474" numCol="1" anchor="b" anchorCtr="0" compatLnSpc="1">
            <a:prstTxWarp prst="textNoShape">
              <a:avLst/>
            </a:prstTxWarp>
          </a:bodyPr>
          <a:lstStyle>
            <a:lvl1pPr algn="r" defTabSz="930275">
              <a:defRPr sz="1200"/>
            </a:lvl1pPr>
          </a:lstStyle>
          <a:p>
            <a:pPr>
              <a:defRPr/>
            </a:pPr>
            <a:fld id="{66823826-D37D-4D98-8F0B-ECC4F847F683}" type="slidenum">
              <a:rPr lang="en-US"/>
              <a:pPr>
                <a:defRPr/>
              </a:pPr>
              <a:t>‹#›</a:t>
            </a:fld>
            <a:endParaRPr lang="en-US"/>
          </a:p>
        </p:txBody>
      </p:sp>
    </p:spTree>
    <p:extLst>
      <p:ext uri="{BB962C8B-B14F-4D97-AF65-F5344CB8AC3E}">
        <p14:creationId xmlns:p14="http://schemas.microsoft.com/office/powerpoint/2010/main" val="459255331"/>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a:defRPr sz="2400">
                <a:solidFill>
                  <a:schemeClr val="tx1"/>
                </a:solidFill>
                <a:latin typeface="Times New Roman" pitchFamily="18" charset="0"/>
              </a:defRPr>
            </a:lvl1pPr>
            <a:lvl2pPr marL="742950" indent="-285750" defTabSz="930275">
              <a:defRPr sz="2400">
                <a:solidFill>
                  <a:schemeClr val="tx1"/>
                </a:solidFill>
                <a:latin typeface="Times New Roman" pitchFamily="18" charset="0"/>
              </a:defRPr>
            </a:lvl2pPr>
            <a:lvl3pPr marL="1143000" indent="-228600" defTabSz="930275">
              <a:defRPr sz="2400">
                <a:solidFill>
                  <a:schemeClr val="tx1"/>
                </a:solidFill>
                <a:latin typeface="Times New Roman" pitchFamily="18" charset="0"/>
              </a:defRPr>
            </a:lvl3pPr>
            <a:lvl4pPr marL="1600200" indent="-228600" defTabSz="930275">
              <a:defRPr sz="2400">
                <a:solidFill>
                  <a:schemeClr val="tx1"/>
                </a:solidFill>
                <a:latin typeface="Times New Roman" pitchFamily="18" charset="0"/>
              </a:defRPr>
            </a:lvl4pPr>
            <a:lvl5pPr marL="2057400" indent="-228600" defTabSz="930275">
              <a:defRPr sz="2400">
                <a:solidFill>
                  <a:schemeClr val="tx1"/>
                </a:solidFill>
                <a:latin typeface="Times New Roman" pitchFamily="18" charset="0"/>
              </a:defRPr>
            </a:lvl5pPr>
            <a:lvl6pPr marL="2514600" indent="-228600" defTabSz="930275" eaLnBrk="0" fontAlgn="base" hangingPunct="0">
              <a:spcBef>
                <a:spcPct val="0"/>
              </a:spcBef>
              <a:spcAft>
                <a:spcPct val="0"/>
              </a:spcAft>
              <a:defRPr sz="2400">
                <a:solidFill>
                  <a:schemeClr val="tx1"/>
                </a:solidFill>
                <a:latin typeface="Times New Roman" pitchFamily="18" charset="0"/>
              </a:defRPr>
            </a:lvl6pPr>
            <a:lvl7pPr marL="2971800" indent="-228600" defTabSz="930275" eaLnBrk="0" fontAlgn="base" hangingPunct="0">
              <a:spcBef>
                <a:spcPct val="0"/>
              </a:spcBef>
              <a:spcAft>
                <a:spcPct val="0"/>
              </a:spcAft>
              <a:defRPr sz="2400">
                <a:solidFill>
                  <a:schemeClr val="tx1"/>
                </a:solidFill>
                <a:latin typeface="Times New Roman" pitchFamily="18" charset="0"/>
              </a:defRPr>
            </a:lvl7pPr>
            <a:lvl8pPr marL="3429000" indent="-228600" defTabSz="930275" eaLnBrk="0" fontAlgn="base" hangingPunct="0">
              <a:spcBef>
                <a:spcPct val="0"/>
              </a:spcBef>
              <a:spcAft>
                <a:spcPct val="0"/>
              </a:spcAft>
              <a:defRPr sz="2400">
                <a:solidFill>
                  <a:schemeClr val="tx1"/>
                </a:solidFill>
                <a:latin typeface="Times New Roman" pitchFamily="18" charset="0"/>
              </a:defRPr>
            </a:lvl8pPr>
            <a:lvl9pPr marL="3886200" indent="-228600" defTabSz="930275" eaLnBrk="0" fontAlgn="base" hangingPunct="0">
              <a:spcBef>
                <a:spcPct val="0"/>
              </a:spcBef>
              <a:spcAft>
                <a:spcPct val="0"/>
              </a:spcAft>
              <a:defRPr sz="2400">
                <a:solidFill>
                  <a:schemeClr val="tx1"/>
                </a:solidFill>
                <a:latin typeface="Times New Roman" pitchFamily="18" charset="0"/>
              </a:defRPr>
            </a:lvl9pPr>
          </a:lstStyle>
          <a:p>
            <a:fld id="{5E30B4F0-CA67-4DC0-B15A-BAF1C51031D2}" type="slidenum">
              <a:rPr lang="en-US" altLang="en-US" sz="1200" smtClean="0"/>
              <a:pPr/>
              <a:t>1</a:t>
            </a:fld>
            <a:endParaRPr lang="en-US" altLang="en-US" sz="1200"/>
          </a:p>
        </p:txBody>
      </p:sp>
      <p:sp>
        <p:nvSpPr>
          <p:cNvPr id="51203" name="Rectangle 2"/>
          <p:cNvSpPr>
            <a:spLocks noGrp="1" noRot="1" noChangeAspect="1" noChangeArrowheads="1" noTextEdit="1"/>
          </p:cNvSpPr>
          <p:nvPr>
            <p:ph type="sldImg"/>
          </p:nvPr>
        </p:nvSpPr>
        <p:spPr>
          <a:xfrm>
            <a:off x="1173163" y="696913"/>
            <a:ext cx="4638675" cy="3479800"/>
          </a:xfrm>
          <a:ln/>
        </p:spPr>
      </p:sp>
      <p:sp>
        <p:nvSpPr>
          <p:cNvPr id="5120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fld id="{D21A2F70-9793-4FDC-B82F-98711788EC5C}" type="slidenum">
              <a:rPr kumimoji="0" lang="en-US" altLang="en-US" sz="1200" b="0" i="0" u="none" strike="noStrike" kern="1200" cap="none" spc="0" normalizeH="0" baseline="0" noProof="0" smtClean="0">
                <a:ln>
                  <a:noFill/>
                </a:ln>
                <a:solidFill>
                  <a:srgbClr val="000000"/>
                </a:solidFill>
                <a:effectLst/>
                <a:uLnTx/>
                <a:uFillTx/>
                <a:latin typeface="Times New Roman" pitchFamily="18"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21</a:t>
            </a:fld>
            <a:endParaRPr kumimoji="0" lang="en-US" altLang="en-US" sz="12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22531" name="Rectangle 2"/>
          <p:cNvSpPr>
            <a:spLocks noGrp="1" noRot="1" noChangeAspect="1" noChangeArrowheads="1" noTextEdit="1"/>
          </p:cNvSpPr>
          <p:nvPr>
            <p:ph type="sldImg"/>
          </p:nvPr>
        </p:nvSpPr>
        <p:spPr>
          <a:ln/>
        </p:spPr>
      </p:sp>
      <p:sp>
        <p:nvSpPr>
          <p:cNvPr id="2253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New Roman" pitchFamily="18"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18B3EEDB-B121-4146-A250-54AE1A1B6512}" type="slidenum">
              <a:rPr lang="en-US" altLang="en-US" sz="1200" smtClean="0"/>
              <a:pPr/>
              <a:t>23</a:t>
            </a:fld>
            <a:endParaRPr lang="en-US" altLang="en-US" sz="1200"/>
          </a:p>
        </p:txBody>
      </p:sp>
      <p:sp>
        <p:nvSpPr>
          <p:cNvPr id="26627" name="Rectangle 2"/>
          <p:cNvSpPr>
            <a:spLocks noGrp="1" noRot="1" noChangeAspect="1" noChangeArrowheads="1" noTextEdit="1"/>
          </p:cNvSpPr>
          <p:nvPr>
            <p:ph type="sldImg"/>
          </p:nvPr>
        </p:nvSpPr>
        <p:spPr bwMode="auto">
          <a:xfrm>
            <a:off x="1173163" y="696913"/>
            <a:ext cx="4638675" cy="34798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6628"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a:latin typeface="Times New Roman" pitchFamily="18" charset="0"/>
            </a:endParaRPr>
          </a:p>
        </p:txBody>
      </p:sp>
    </p:spTree>
    <p:extLst>
      <p:ext uri="{BB962C8B-B14F-4D97-AF65-F5344CB8AC3E}">
        <p14:creationId xmlns:p14="http://schemas.microsoft.com/office/powerpoint/2010/main" val="338769039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73163" y="696913"/>
            <a:ext cx="4638675" cy="34798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66823826-D37D-4D98-8F0B-ECC4F847F683}" type="slidenum">
              <a:rPr lang="en-US" smtClean="0"/>
              <a:pPr>
                <a:defRPr/>
              </a:pPr>
              <a:t>2</a:t>
            </a:fld>
            <a:endParaRPr lang="en-US"/>
          </a:p>
        </p:txBody>
      </p:sp>
    </p:spTree>
    <p:extLst>
      <p:ext uri="{BB962C8B-B14F-4D97-AF65-F5344CB8AC3E}">
        <p14:creationId xmlns:p14="http://schemas.microsoft.com/office/powerpoint/2010/main" val="51242263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a:defRPr sz="2400">
                <a:solidFill>
                  <a:schemeClr val="tx1"/>
                </a:solidFill>
                <a:latin typeface="Times New Roman" pitchFamily="18" charset="0"/>
              </a:defRPr>
            </a:lvl1pPr>
            <a:lvl2pPr marL="742950" indent="-285750" defTabSz="930275">
              <a:defRPr sz="2400">
                <a:solidFill>
                  <a:schemeClr val="tx1"/>
                </a:solidFill>
                <a:latin typeface="Times New Roman" pitchFamily="18" charset="0"/>
              </a:defRPr>
            </a:lvl2pPr>
            <a:lvl3pPr marL="1143000" indent="-228600" defTabSz="930275">
              <a:defRPr sz="2400">
                <a:solidFill>
                  <a:schemeClr val="tx1"/>
                </a:solidFill>
                <a:latin typeface="Times New Roman" pitchFamily="18" charset="0"/>
              </a:defRPr>
            </a:lvl3pPr>
            <a:lvl4pPr marL="1600200" indent="-228600" defTabSz="930275">
              <a:defRPr sz="2400">
                <a:solidFill>
                  <a:schemeClr val="tx1"/>
                </a:solidFill>
                <a:latin typeface="Times New Roman" pitchFamily="18" charset="0"/>
              </a:defRPr>
            </a:lvl4pPr>
            <a:lvl5pPr marL="2057400" indent="-228600" defTabSz="930275">
              <a:defRPr sz="2400">
                <a:solidFill>
                  <a:schemeClr val="tx1"/>
                </a:solidFill>
                <a:latin typeface="Times New Roman" pitchFamily="18" charset="0"/>
              </a:defRPr>
            </a:lvl5pPr>
            <a:lvl6pPr marL="2514600" indent="-228600" defTabSz="930275" eaLnBrk="0" fontAlgn="base" hangingPunct="0">
              <a:spcBef>
                <a:spcPct val="0"/>
              </a:spcBef>
              <a:spcAft>
                <a:spcPct val="0"/>
              </a:spcAft>
              <a:defRPr sz="2400">
                <a:solidFill>
                  <a:schemeClr val="tx1"/>
                </a:solidFill>
                <a:latin typeface="Times New Roman" pitchFamily="18" charset="0"/>
              </a:defRPr>
            </a:lvl6pPr>
            <a:lvl7pPr marL="2971800" indent="-228600" defTabSz="930275" eaLnBrk="0" fontAlgn="base" hangingPunct="0">
              <a:spcBef>
                <a:spcPct val="0"/>
              </a:spcBef>
              <a:spcAft>
                <a:spcPct val="0"/>
              </a:spcAft>
              <a:defRPr sz="2400">
                <a:solidFill>
                  <a:schemeClr val="tx1"/>
                </a:solidFill>
                <a:latin typeface="Times New Roman" pitchFamily="18" charset="0"/>
              </a:defRPr>
            </a:lvl7pPr>
            <a:lvl8pPr marL="3429000" indent="-228600" defTabSz="930275" eaLnBrk="0" fontAlgn="base" hangingPunct="0">
              <a:spcBef>
                <a:spcPct val="0"/>
              </a:spcBef>
              <a:spcAft>
                <a:spcPct val="0"/>
              </a:spcAft>
              <a:defRPr sz="2400">
                <a:solidFill>
                  <a:schemeClr val="tx1"/>
                </a:solidFill>
                <a:latin typeface="Times New Roman" pitchFamily="18" charset="0"/>
              </a:defRPr>
            </a:lvl8pPr>
            <a:lvl9pPr marL="3886200" indent="-228600" defTabSz="930275" eaLnBrk="0" fontAlgn="base" hangingPunct="0">
              <a:spcBef>
                <a:spcPct val="0"/>
              </a:spcBef>
              <a:spcAft>
                <a:spcPct val="0"/>
              </a:spcAft>
              <a:defRPr sz="2400">
                <a:solidFill>
                  <a:schemeClr val="tx1"/>
                </a:solidFill>
                <a:latin typeface="Times New Roman" pitchFamily="18" charset="0"/>
              </a:defRPr>
            </a:lvl9pPr>
          </a:lstStyle>
          <a:p>
            <a:fld id="{2C3702DF-524E-42B4-AA33-F38537B6AD57}" type="slidenum">
              <a:rPr lang="en-US" altLang="en-US" sz="1200" smtClean="0"/>
              <a:pPr/>
              <a:t>8</a:t>
            </a:fld>
            <a:endParaRPr lang="en-US" altLang="en-US" sz="1200"/>
          </a:p>
        </p:txBody>
      </p:sp>
      <p:sp>
        <p:nvSpPr>
          <p:cNvPr id="36867" name="Rectangle 2"/>
          <p:cNvSpPr>
            <a:spLocks noGrp="1" noRot="1" noChangeAspect="1" noChangeArrowheads="1" noTextEdit="1"/>
          </p:cNvSpPr>
          <p:nvPr>
            <p:ph type="sldImg"/>
          </p:nvPr>
        </p:nvSpPr>
        <p:spPr>
          <a:xfrm>
            <a:off x="1173163" y="696913"/>
            <a:ext cx="4638675" cy="3479800"/>
          </a:xfrm>
          <a:ln/>
        </p:spPr>
      </p:sp>
      <p:sp>
        <p:nvSpPr>
          <p:cNvPr id="3686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fld id="{D68BD8A4-3A75-4FF3-890A-25AEDEB17B29}" type="slidenum">
              <a:rPr kumimoji="0" lang="en-US" altLang="en-US" sz="1200" b="0" i="0" u="none" strike="noStrike" kern="1200" cap="none" spc="0" normalizeH="0" baseline="0" noProof="0" smtClean="0">
                <a:ln>
                  <a:noFill/>
                </a:ln>
                <a:solidFill>
                  <a:srgbClr val="000000"/>
                </a:solidFill>
                <a:effectLst/>
                <a:uLnTx/>
                <a:uFillTx/>
                <a:latin typeface="Times New Roman" pitchFamily="18"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15</a:t>
            </a:fld>
            <a:endParaRPr kumimoji="0" lang="en-US" altLang="en-US" sz="12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23555" name="Rectangle 2"/>
          <p:cNvSpPr>
            <a:spLocks noGrp="1" noRot="1" noChangeAspect="1" noChangeArrowheads="1" noTextEdit="1"/>
          </p:cNvSpPr>
          <p:nvPr>
            <p:ph type="sldImg"/>
          </p:nvPr>
        </p:nvSpPr>
        <p:spPr>
          <a:xfrm>
            <a:off x="1173163" y="696913"/>
            <a:ext cx="4638675" cy="3479800"/>
          </a:xfrm>
          <a:ln/>
        </p:spPr>
      </p:sp>
      <p:sp>
        <p:nvSpPr>
          <p:cNvPr id="2355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Times New Roman" pitchFamily="18" charset="0"/>
              </a:rPr>
              <a:t>Note that verses 1 and 2  (petitions) have the same thought structure which is different from the lament (3), such that this different “rhythm” helps to distinguish one section from the next.</a:t>
            </a:r>
          </a:p>
          <a:p>
            <a:r>
              <a:rPr lang="en-US" altLang="en-US" b="1" dirty="0">
                <a:latin typeface="Times New Roman" pitchFamily="18" charset="0"/>
              </a:rPr>
              <a:t>Add to your notes</a:t>
            </a:r>
            <a:r>
              <a:rPr lang="en-US" altLang="en-US" dirty="0">
                <a:latin typeface="Times New Roman" pitchFamily="18" charset="0"/>
              </a:rPr>
              <a:t>: Most people call this poetic device “parallelism” and simply labelled different “types” of parallelism: synonymous, antithetical, or synthetic (no play on words).  Those categories are too simplistic.  Start with identifying/diagramming the balancing elements and then look for any kind of relationship or development between them.  For example, most “synonymous” parallelism shows movement to greater specificity.  This is true even in Hebrew statements.  Here is a Yiddish-style example:  A great dancer is he, that boy, David.  </a:t>
            </a:r>
            <a:r>
              <a:rPr lang="en-US" altLang="en-US" dirty="0">
                <a:latin typeface="Times New Roman" pitchFamily="18" charset="0"/>
                <a:sym typeface="Wingdings" panose="05000000000000000000" pitchFamily="2" charset="2"/>
              </a:rPr>
              <a:t></a:t>
            </a:r>
            <a:endParaRPr lang="en-US" altLang="en-US" dirty="0">
              <a:latin typeface="Times New Roman" pitchFamily="18"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fld id="{79F85B73-7FEE-494B-8C5C-EFFEAFB4957C}" type="slidenum">
              <a:rPr kumimoji="0" lang="en-US" altLang="en-US" sz="1200" b="0" i="0" u="none" strike="noStrike" kern="1200" cap="none" spc="0" normalizeH="0" baseline="0" noProof="0" smtClean="0">
                <a:ln>
                  <a:noFill/>
                </a:ln>
                <a:solidFill>
                  <a:srgbClr val="000000"/>
                </a:solidFill>
                <a:effectLst/>
                <a:uLnTx/>
                <a:uFillTx/>
                <a:latin typeface="Times New Roman" pitchFamily="18"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16</a:t>
            </a:fld>
            <a:endParaRPr kumimoji="0" lang="en-US" altLang="en-US" sz="12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24579" name="Rectangle 2"/>
          <p:cNvSpPr>
            <a:spLocks noGrp="1" noRot="1" noChangeAspect="1" noChangeArrowheads="1" noTextEdit="1"/>
          </p:cNvSpPr>
          <p:nvPr>
            <p:ph type="sldImg"/>
          </p:nvPr>
        </p:nvSpPr>
        <p:spPr>
          <a:xfrm>
            <a:off x="1173163" y="696913"/>
            <a:ext cx="4638675" cy="3479800"/>
          </a:xfrm>
          <a:ln/>
        </p:spPr>
      </p:sp>
      <p:sp>
        <p:nvSpPr>
          <p:cNvPr id="2458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b="1" dirty="0">
                <a:latin typeface="Times New Roman" pitchFamily="18" charset="0"/>
              </a:rPr>
              <a:t>Note: </a:t>
            </a:r>
          </a:p>
          <a:p>
            <a:r>
              <a:rPr lang="en-US" altLang="en-US" dirty="0">
                <a:latin typeface="Times New Roman" pitchFamily="18" charset="0"/>
              </a:rPr>
              <a:t>1) Again, the pattern/rhythm changed from the trust section (4) to petition section (5).</a:t>
            </a:r>
          </a:p>
          <a:p>
            <a:r>
              <a:rPr lang="en-US" altLang="en-US" dirty="0">
                <a:latin typeface="Times New Roman" pitchFamily="18" charset="0"/>
              </a:rPr>
              <a:t>2) The petition pattern (v 5) A B C A B has a statement of motivation (C: in your faithfulness) “sandwiched” in the middle.</a:t>
            </a:r>
          </a:p>
          <a:p>
            <a:r>
              <a:rPr lang="en-US" altLang="en-US" dirty="0">
                <a:latin typeface="Times New Roman" pitchFamily="18" charset="0"/>
              </a:rPr>
              <a:t>3) The vow of praise (v 6) has a “stairstep” or building pattern (A B, B C).  This is a useful pattern in proverbs and suggests there could be further develop.  Made up example:</a:t>
            </a:r>
          </a:p>
          <a:p>
            <a:r>
              <a:rPr lang="en-US" altLang="en-US" dirty="0">
                <a:latin typeface="Times New Roman" pitchFamily="18" charset="0"/>
              </a:rPr>
              <a:t>God is good | to the righteous (A B)</a:t>
            </a:r>
          </a:p>
          <a:p>
            <a:r>
              <a:rPr lang="en-US" altLang="en-US" dirty="0">
                <a:latin typeface="Times New Roman" pitchFamily="18" charset="0"/>
              </a:rPr>
              <a:t>	to the pure in heart | who seek God  (B C) </a:t>
            </a:r>
          </a:p>
          <a:p>
            <a:r>
              <a:rPr lang="en-US" altLang="en-US" dirty="0">
                <a:latin typeface="Times New Roman" pitchFamily="18" charset="0"/>
              </a:rPr>
              <a:t>		        to those who turn to God | for guidance.  (C D)</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73163" y="696913"/>
            <a:ext cx="4638675" cy="3479800"/>
          </a:xfrm>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dirty="0"/>
              <a:t>Note to self: Added after the Class 3 met, so included here with Class 4, but have added now at new Class 3 slides</a:t>
            </a:r>
          </a:p>
          <a:p>
            <a:endParaRPr lang="en-US" dirty="0"/>
          </a:p>
        </p:txBody>
      </p:sp>
      <p:sp>
        <p:nvSpPr>
          <p:cNvPr id="4" name="Slide Number Placeholder 3"/>
          <p:cNvSpPr>
            <a:spLocks noGrp="1"/>
          </p:cNvSpPr>
          <p:nvPr>
            <p:ph type="sldNum" sz="quarter" idx="5"/>
          </p:nvPr>
        </p:nvSpPr>
        <p:spPr/>
        <p:txBody>
          <a:bodyPr/>
          <a:lstStyle/>
          <a:p>
            <a:pPr>
              <a:defRPr/>
            </a:pPr>
            <a:fld id="{66823826-D37D-4D98-8F0B-ECC4F847F683}" type="slidenum">
              <a:rPr lang="en-US" smtClean="0"/>
              <a:pPr>
                <a:defRPr/>
              </a:pPr>
              <a:t>17</a:t>
            </a:fld>
            <a:endParaRPr lang="en-US"/>
          </a:p>
        </p:txBody>
      </p:sp>
    </p:spTree>
    <p:extLst>
      <p:ext uri="{BB962C8B-B14F-4D97-AF65-F5344CB8AC3E}">
        <p14:creationId xmlns:p14="http://schemas.microsoft.com/office/powerpoint/2010/main" val="61297110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fld id="{59F190FD-AA3A-4BC5-AA6F-95419A0D4945}" type="slidenum">
              <a:rPr kumimoji="0" lang="en-US" altLang="en-US" sz="1200" b="0" i="0" u="none" strike="noStrike" kern="1200" cap="none" spc="0" normalizeH="0" baseline="0" noProof="0" smtClean="0">
                <a:ln>
                  <a:noFill/>
                </a:ln>
                <a:solidFill>
                  <a:srgbClr val="000000"/>
                </a:solidFill>
                <a:effectLst/>
                <a:uLnTx/>
                <a:uFillTx/>
                <a:latin typeface="Times New Roman" pitchFamily="18"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18</a:t>
            </a:fld>
            <a:endParaRPr kumimoji="0" lang="en-US" altLang="en-US" sz="12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19459" name="Rectangle 2"/>
          <p:cNvSpPr>
            <a:spLocks noGrp="1" noRot="1" noChangeAspect="1" noChangeArrowheads="1" noTextEdit="1"/>
          </p:cNvSpPr>
          <p:nvPr>
            <p:ph type="sldImg"/>
          </p:nvPr>
        </p:nvSpPr>
        <p:spPr>
          <a:xfrm>
            <a:off x="1173163" y="696913"/>
            <a:ext cx="4638675" cy="3479800"/>
          </a:xfrm>
          <a:ln/>
        </p:spPr>
      </p:sp>
      <p:sp>
        <p:nvSpPr>
          <p:cNvPr id="1946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Times New Roman" pitchFamily="18" charset="0"/>
              </a:rPr>
              <a:t>A good outline would have at least as much information as this one that: 1) shows the flow of thought through the outlines levels and sublevels (I. ABCD, etc.) and 2) gives brief, descriptive summaries of each verse.</a:t>
            </a:r>
          </a:p>
          <a:p>
            <a:endParaRPr lang="en-US" altLang="en-US" dirty="0">
              <a:latin typeface="Times New Roman" pitchFamily="18" charset="0"/>
            </a:endParaRPr>
          </a:p>
          <a:p>
            <a:r>
              <a:rPr lang="en-US" altLang="en-US" dirty="0">
                <a:latin typeface="Times New Roman" pitchFamily="18" charset="0"/>
              </a:rPr>
              <a:t>Remember: these psalms were part of an extended “ritual” of making a pilgrimage to Jerusalem, celebrating a </a:t>
            </a:r>
            <a:r>
              <a:rPr lang="en-US" altLang="en-US" dirty="0" err="1">
                <a:latin typeface="Times New Roman" pitchFamily="18" charset="0"/>
              </a:rPr>
              <a:t>Todah</a:t>
            </a:r>
            <a:r>
              <a:rPr lang="en-US" altLang="en-US" dirty="0">
                <a:latin typeface="Times New Roman" pitchFamily="18" charset="0"/>
              </a:rPr>
              <a:t> (thanksgiving) meal together, and testifying to the people gather around the Temple area about what God did in the psalmist’s life.</a:t>
            </a:r>
          </a:p>
          <a:p>
            <a:endParaRPr lang="en-US" altLang="en-US" dirty="0">
              <a:latin typeface="Times New Roman" pitchFamily="18" charset="0"/>
            </a:endParaRPr>
          </a:p>
          <a:p>
            <a:r>
              <a:rPr lang="en-US" altLang="en-US" dirty="0">
                <a:latin typeface="Times New Roman" pitchFamily="18" charset="0"/>
              </a:rPr>
              <a:t>The “heart” of such psalms are the “Report of Deliverance” section that reflect back on the past to a need and to God’s deliverance.</a:t>
            </a:r>
          </a:p>
          <a:p>
            <a:endParaRPr lang="en-US" altLang="en-US" dirty="0">
              <a:latin typeface="Times New Roman" pitchFamily="18" charset="0"/>
            </a:endParaRPr>
          </a:p>
          <a:p>
            <a:r>
              <a:rPr lang="en-US" altLang="en-US" dirty="0">
                <a:latin typeface="Times New Roman" pitchFamily="18" charset="0"/>
              </a:rPr>
              <a:t>On the slide, next to the outline proper, I have added more observations about some the patterns of </a:t>
            </a:r>
            <a:r>
              <a:rPr lang="en-US" altLang="en-US" b="1" dirty="0">
                <a:latin typeface="Times New Roman" pitchFamily="18" charset="0"/>
              </a:rPr>
              <a:t>balanced thought structures.</a:t>
            </a:r>
            <a:r>
              <a:rPr lang="en-US" altLang="en-US" dirty="0">
                <a:latin typeface="Times New Roman" pitchFamily="18" charset="0"/>
              </a:rPr>
              <a:t>  For instance, under Section I. ABCD, there is a thought pattern that reflects on the nature of “sin” from the personal perspective (the two blue A’s) as inner rebellion and inner deceit, and in terms of objective qualities (the two green letters) as tangible guilt that pollutes and must be “covered” (atoned) and as a debt to be “reckoned” (an accounting term).</a:t>
            </a:r>
          </a:p>
          <a:p>
            <a:endParaRPr lang="en-US" altLang="en-US" dirty="0">
              <a:latin typeface="Times New Roman" pitchFamily="18"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fld id="{84A30BEA-EE0A-442F-AF84-EB9406F8B97E}" type="slidenum">
              <a:rPr kumimoji="0" lang="en-US" altLang="en-US" sz="1200" b="0" i="0" u="none" strike="noStrike" kern="1200" cap="none" spc="0" normalizeH="0" baseline="0" noProof="0" smtClean="0">
                <a:ln>
                  <a:noFill/>
                </a:ln>
                <a:solidFill>
                  <a:srgbClr val="000000"/>
                </a:solidFill>
                <a:effectLst/>
                <a:uLnTx/>
                <a:uFillTx/>
                <a:latin typeface="Times New Roman" pitchFamily="18"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19</a:t>
            </a:fld>
            <a:endParaRPr kumimoji="0" lang="en-US" altLang="en-US" sz="12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20483" name="Rectangle 2"/>
          <p:cNvSpPr>
            <a:spLocks noGrp="1" noRot="1" noChangeAspect="1" noChangeArrowheads="1" noTextEdit="1"/>
          </p:cNvSpPr>
          <p:nvPr>
            <p:ph type="sldImg"/>
          </p:nvPr>
        </p:nvSpPr>
        <p:spPr>
          <a:xfrm>
            <a:off x="1173163" y="696913"/>
            <a:ext cx="4638675" cy="3479800"/>
          </a:xfrm>
          <a:ln/>
        </p:spPr>
      </p:sp>
      <p:sp>
        <p:nvSpPr>
          <p:cNvPr id="2048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Times New Roman" pitchFamily="18" charset="0"/>
              </a:rPr>
              <a:t>In the “Conclusion” the psalmist turns to application by addressing his audience and instructing them on the basis of what he learned.</a:t>
            </a:r>
          </a:p>
          <a:p>
            <a:endParaRPr lang="en-US" altLang="en-US" dirty="0">
              <a:latin typeface="Times New Roman" pitchFamily="18" charset="0"/>
            </a:endParaRPr>
          </a:p>
          <a:p>
            <a:r>
              <a:rPr lang="en-US" altLang="en-US" dirty="0">
                <a:latin typeface="Times New Roman" pitchFamily="18" charset="0"/>
              </a:rPr>
              <a:t>The pattern that I find in this section is difficult to see, and you might question that the pattern is in the eye of the beholder.   It is legitimate to be cautious about seeing patterns everywhere.  However, this is how ancient psalmists structured material; so, it is on track to look for thought patterns.</a:t>
            </a:r>
          </a:p>
          <a:p>
            <a:endParaRPr lang="en-US" altLang="en-US" dirty="0">
              <a:latin typeface="Times New Roman" pitchFamily="18" charset="0"/>
            </a:endParaRPr>
          </a:p>
          <a:p>
            <a:r>
              <a:rPr lang="en-US" altLang="en-US" dirty="0">
                <a:latin typeface="Times New Roman" pitchFamily="18" charset="0"/>
              </a:rPr>
              <a:t>This form critical analysis sheds light on the psalm.  When it was read “Christologically” people thought of the speaker of verses 8-9 as Jesus or God speaking.  When we put this psalm in the context of a thanksgiving meal and testimony being cared out at the Temple, then it makes sense to see verses 8-9 as the psalmist instructing the people around him: “Don’t be as stubborn as a mule, like I was.  Humble yourself to seek God, and God will forgive/deliver you.”</a:t>
            </a:r>
          </a:p>
          <a:p>
            <a:endParaRPr lang="en-US" altLang="en-US" dirty="0">
              <a:latin typeface="Times New Roman" pitchFamily="18" charset="0"/>
            </a:endParaRPr>
          </a:p>
          <a:p>
            <a:r>
              <a:rPr lang="en-US" altLang="en-US" dirty="0">
                <a:latin typeface="Times New Roman" pitchFamily="18" charset="0"/>
              </a:rPr>
              <a:t>Note: in the next psalm, I will make a point about God’s “love” (</a:t>
            </a:r>
            <a:r>
              <a:rPr lang="en-US" altLang="en-US" u="sng" dirty="0" err="1">
                <a:latin typeface="Times New Roman" pitchFamily="18" charset="0"/>
              </a:rPr>
              <a:t>chesed</a:t>
            </a:r>
            <a:r>
              <a:rPr lang="en-US" altLang="en-US" dirty="0">
                <a:latin typeface="Times New Roman" pitchFamily="18" charset="0"/>
              </a:rPr>
              <a:t>).</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fld id="{8E9611D0-D97C-4BC0-A0CA-E8224DB89C10}" type="slidenum">
              <a:rPr kumimoji="0" lang="en-US" altLang="en-US" sz="1200" b="0" i="0" u="none" strike="noStrike" kern="1200" cap="none" spc="0" normalizeH="0" baseline="0" noProof="0" smtClean="0">
                <a:ln>
                  <a:noFill/>
                </a:ln>
                <a:solidFill>
                  <a:srgbClr val="000000"/>
                </a:solidFill>
                <a:effectLst/>
                <a:uLnTx/>
                <a:uFillTx/>
                <a:latin typeface="Times New Roman" pitchFamily="18"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20</a:t>
            </a:fld>
            <a:endParaRPr kumimoji="0" lang="en-US" altLang="en-US" sz="12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21507" name="Rectangle 2"/>
          <p:cNvSpPr>
            <a:spLocks noGrp="1" noRot="1" noChangeAspect="1" noChangeArrowheads="1" noTextEdit="1"/>
          </p:cNvSpPr>
          <p:nvPr>
            <p:ph type="sldImg"/>
          </p:nvPr>
        </p:nvSpPr>
        <p:spPr>
          <a:xfrm>
            <a:off x="1173163" y="696913"/>
            <a:ext cx="4638675" cy="3479800"/>
          </a:xfrm>
          <a:ln/>
        </p:spPr>
      </p:sp>
      <p:sp>
        <p:nvSpPr>
          <p:cNvPr id="2150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Times New Roman" pitchFamily="18" charset="0"/>
              </a:rPr>
              <a:t>The outline of the psalm on these slides is abbreviated because I wanted to show the overarching structure on just a couple of slides.  Your outlines, hopefully, include more detail.</a:t>
            </a:r>
          </a:p>
          <a:p>
            <a:endParaRPr lang="en-US" altLang="en-US" dirty="0">
              <a:latin typeface="Times New Roman" pitchFamily="18" charset="0"/>
            </a:endParaRPr>
          </a:p>
          <a:p>
            <a:r>
              <a:rPr lang="en-US" altLang="en-US" dirty="0">
                <a:latin typeface="Times New Roman" pitchFamily="18" charset="0"/>
              </a:rPr>
              <a:t>The main flow of thought to look for in the “Cause to Praise” section of this type of psalm is how there is a movement from God’s supremacy and sovereignty (often expressed spatially in terms of God being above and looking down) to God’s self humility (the fact that the Creator of the cosmos gets involved in the lives of nations and even in the lives of individuals).</a:t>
            </a:r>
          </a:p>
          <a:p>
            <a:endParaRPr lang="en-US" altLang="en-US" dirty="0">
              <a:latin typeface="Times New Roman" pitchFamily="18" charset="0"/>
            </a:endParaRPr>
          </a:p>
          <a:p>
            <a:r>
              <a:rPr lang="en-US" altLang="en-US" dirty="0">
                <a:latin typeface="Times New Roman" pitchFamily="18" charset="0"/>
              </a:rPr>
              <a:t>Just like a literary analysis of any poetic work, your observations should include key themes, repeated motifs and words, as well as looking for graphic language and figures of speech – as we did with proverbs.  In this psalm, some key themes have to do with God’s word (creative and firm), God’s deed’s, and God’s “love.”  </a:t>
            </a:r>
          </a:p>
          <a:p>
            <a:endParaRPr lang="en-US" altLang="en-US" dirty="0">
              <a:latin typeface="Times New Roman" pitchFamily="18" charset="0"/>
            </a:endParaRPr>
          </a:p>
          <a:p>
            <a:r>
              <a:rPr lang="en-US" altLang="en-US" b="1" dirty="0">
                <a:latin typeface="Times New Roman" pitchFamily="18" charset="0"/>
              </a:rPr>
              <a:t>Note:</a:t>
            </a:r>
            <a:r>
              <a:rPr lang="en-US" altLang="en-US" dirty="0">
                <a:latin typeface="Times New Roman" pitchFamily="18" charset="0"/>
              </a:rPr>
              <a:t>  the Hebrew word for “love” used in this psalm is “</a:t>
            </a:r>
            <a:r>
              <a:rPr lang="en-US" altLang="en-US" u="sng" dirty="0" err="1">
                <a:latin typeface="Times New Roman" pitchFamily="18" charset="0"/>
              </a:rPr>
              <a:t>chesed</a:t>
            </a:r>
            <a:r>
              <a:rPr lang="en-US" altLang="en-US" dirty="0">
                <a:latin typeface="Times New Roman" pitchFamily="18" charset="0"/>
              </a:rPr>
              <a:t>.”  It means covenant, pledged, loyal love; that is, an act of will to remain faithful to the relationship.  “Love” has become a poor translation for </a:t>
            </a:r>
            <a:r>
              <a:rPr lang="en-US" altLang="en-US" u="sng" dirty="0" err="1">
                <a:latin typeface="Times New Roman" pitchFamily="18" charset="0"/>
              </a:rPr>
              <a:t>chesed</a:t>
            </a:r>
            <a:r>
              <a:rPr lang="en-US" altLang="en-US" dirty="0">
                <a:latin typeface="Times New Roman" pitchFamily="18" charset="0"/>
              </a:rPr>
              <a:t>, since in our culture “love” is something that people believe they “fall into” or “fall out of.”  Therefore, modern translators will sometimes translate </a:t>
            </a:r>
            <a:r>
              <a:rPr lang="en-US" altLang="en-US" u="sng" dirty="0" err="1">
                <a:latin typeface="Times New Roman" pitchFamily="18" charset="0"/>
              </a:rPr>
              <a:t>chesed</a:t>
            </a:r>
            <a:r>
              <a:rPr lang="en-US" altLang="en-US" dirty="0">
                <a:latin typeface="Times New Roman" pitchFamily="18" charset="0"/>
              </a:rPr>
              <a:t> with phrases, such as “covenant love,” or “steadfast love.”  [If you are familiar with old marriage vows, they used to use an old English word “troth” that would be a good equivalent for </a:t>
            </a:r>
            <a:r>
              <a:rPr lang="en-US" altLang="en-US" u="sng" dirty="0" err="1">
                <a:latin typeface="Times New Roman" pitchFamily="18" charset="0"/>
              </a:rPr>
              <a:t>chesed</a:t>
            </a:r>
            <a:r>
              <a:rPr lang="en-US" altLang="en-US" dirty="0">
                <a:latin typeface="Times New Roman" pitchFamily="18" charset="0"/>
              </a:rPr>
              <a:t>, in the vow, “I pledge you my troth.”]</a:t>
            </a: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4" name="Freeform 2"/>
          <p:cNvSpPr>
            <a:spLocks/>
          </p:cNvSpPr>
          <p:nvPr/>
        </p:nvSpPr>
        <p:spPr bwMode="gray">
          <a:xfrm>
            <a:off x="690563" y="3340100"/>
            <a:ext cx="7653337" cy="485775"/>
          </a:xfrm>
          <a:custGeom>
            <a:avLst/>
            <a:gdLst/>
            <a:ahLst/>
            <a:cxnLst>
              <a:cxn ang="0">
                <a:pos x="163" y="200"/>
              </a:cxn>
              <a:cxn ang="0">
                <a:pos x="4128" y="200"/>
              </a:cxn>
              <a:cxn ang="0">
                <a:pos x="4128" y="429"/>
              </a:cxn>
              <a:cxn ang="0">
                <a:pos x="0" y="441"/>
              </a:cxn>
              <a:cxn ang="0">
                <a:pos x="163" y="200"/>
              </a:cxn>
            </a:cxnLst>
            <a:rect l="0" t="0" r="r" b="b"/>
            <a:pathLst>
              <a:path w="4128" h="479">
                <a:moveTo>
                  <a:pt x="163" y="200"/>
                </a:moveTo>
                <a:cubicBezTo>
                  <a:pt x="163" y="200"/>
                  <a:pt x="2054" y="0"/>
                  <a:pt x="4128" y="200"/>
                </a:cubicBezTo>
                <a:cubicBezTo>
                  <a:pt x="4128" y="200"/>
                  <a:pt x="4128" y="314"/>
                  <a:pt x="4128" y="429"/>
                </a:cubicBezTo>
                <a:cubicBezTo>
                  <a:pt x="2371" y="200"/>
                  <a:pt x="688" y="479"/>
                  <a:pt x="0" y="441"/>
                </a:cubicBezTo>
                <a:lnTo>
                  <a:pt x="163" y="200"/>
                </a:lnTo>
                <a:close/>
              </a:path>
            </a:pathLst>
          </a:custGeom>
          <a:solidFill>
            <a:schemeClr val="hlink">
              <a:alpha val="50000"/>
            </a:schemeClr>
          </a:solidFill>
          <a:ln w="9525">
            <a:noFill/>
            <a:round/>
            <a:headEnd/>
            <a:tailEnd/>
          </a:ln>
        </p:spPr>
        <p:txBody>
          <a:bodyPr wrap="none" anchor="ctr"/>
          <a:lstStyle/>
          <a:p>
            <a:pPr>
              <a:defRPr/>
            </a:pPr>
            <a:endParaRPr lang="en-US"/>
          </a:p>
        </p:txBody>
      </p:sp>
      <p:sp>
        <p:nvSpPr>
          <p:cNvPr id="4099" name="Rectangle 3"/>
          <p:cNvSpPr>
            <a:spLocks noGrp="1" noChangeArrowheads="1"/>
          </p:cNvSpPr>
          <p:nvPr>
            <p:ph type="ctrTitle"/>
          </p:nvPr>
        </p:nvSpPr>
        <p:spPr>
          <a:xfrm>
            <a:off x="685800" y="2286000"/>
            <a:ext cx="7772400" cy="1143000"/>
          </a:xfrm>
        </p:spPr>
        <p:txBody>
          <a:bodyPr/>
          <a:lstStyle>
            <a:lvl1pPr>
              <a:defRPr/>
            </a:lvl1pPr>
          </a:lstStyle>
          <a:p>
            <a:r>
              <a:rPr lang="en-US"/>
              <a:t>Click to edit Master title style</a:t>
            </a:r>
          </a:p>
        </p:txBody>
      </p:sp>
      <p:sp>
        <p:nvSpPr>
          <p:cNvPr id="4100" name="Rectangle 4"/>
          <p:cNvSpPr>
            <a:spLocks noGrp="1" noChangeArrowheads="1"/>
          </p:cNvSpPr>
          <p:nvPr>
            <p:ph type="subTitle" idx="1"/>
          </p:nvPr>
        </p:nvSpPr>
        <p:spPr>
          <a:xfrm>
            <a:off x="1371600" y="3886200"/>
            <a:ext cx="6400800" cy="1752600"/>
          </a:xfrm>
        </p:spPr>
        <p:txBody>
          <a:bodyPr/>
          <a:lstStyle>
            <a:lvl1pPr marL="0" indent="0" algn="ctr">
              <a:buFont typeface="Monotype Sorts" pitchFamily="2" charset="2"/>
              <a:buNone/>
              <a:defRPr/>
            </a:lvl1pPr>
          </a:lstStyle>
          <a:p>
            <a:r>
              <a:rPr lang="en-US"/>
              <a:t>Click to edit Master subtitle style</a:t>
            </a:r>
          </a:p>
        </p:txBody>
      </p:sp>
      <p:sp>
        <p:nvSpPr>
          <p:cNvPr id="5" name="Rectangle 5"/>
          <p:cNvSpPr>
            <a:spLocks noGrp="1" noChangeArrowheads="1"/>
          </p:cNvSpPr>
          <p:nvPr>
            <p:ph type="dt" sz="half" idx="10"/>
          </p:nvPr>
        </p:nvSpPr>
        <p:spPr/>
        <p:txBody>
          <a:bodyPr/>
          <a:lstStyle>
            <a:lvl1pPr>
              <a:defRPr>
                <a:solidFill>
                  <a:srgbClr val="578963"/>
                </a:solidFill>
              </a:defRPr>
            </a:lvl1pPr>
          </a:lstStyle>
          <a:p>
            <a:pPr>
              <a:defRPr/>
            </a:pPr>
            <a:endParaRPr lang="en-US"/>
          </a:p>
        </p:txBody>
      </p:sp>
      <p:sp>
        <p:nvSpPr>
          <p:cNvPr id="6" name="Rectangle 6"/>
          <p:cNvSpPr>
            <a:spLocks noGrp="1" noChangeArrowheads="1"/>
          </p:cNvSpPr>
          <p:nvPr>
            <p:ph type="ftr" sz="quarter" idx="11"/>
          </p:nvPr>
        </p:nvSpPr>
        <p:spPr/>
        <p:txBody>
          <a:bodyPr/>
          <a:lstStyle>
            <a:lvl1pPr>
              <a:defRPr>
                <a:solidFill>
                  <a:srgbClr val="578963"/>
                </a:solidFill>
              </a:defRPr>
            </a:lvl1pPr>
          </a:lstStyle>
          <a:p>
            <a:pPr>
              <a:defRPr/>
            </a:pPr>
            <a:endParaRPr lang="en-US"/>
          </a:p>
        </p:txBody>
      </p:sp>
      <p:sp>
        <p:nvSpPr>
          <p:cNvPr id="7" name="Rectangle 7"/>
          <p:cNvSpPr>
            <a:spLocks noGrp="1" noChangeArrowheads="1"/>
          </p:cNvSpPr>
          <p:nvPr>
            <p:ph type="sldNum" sz="quarter" idx="12"/>
          </p:nvPr>
        </p:nvSpPr>
        <p:spPr/>
        <p:txBody>
          <a:bodyPr/>
          <a:lstStyle>
            <a:lvl1pPr>
              <a:defRPr>
                <a:solidFill>
                  <a:srgbClr val="578963"/>
                </a:solidFill>
              </a:defRPr>
            </a:lvl1pPr>
          </a:lstStyle>
          <a:p>
            <a:pPr>
              <a:defRPr/>
            </a:pPr>
            <a:fld id="{DD8939A0-F4C3-4CCD-92D4-7F4EDE7C59F3}" type="slidenum">
              <a:rPr lang="en-US"/>
              <a:pPr>
                <a:defRPr/>
              </a:pPr>
              <a:t>‹#›</a:t>
            </a:fld>
            <a:endParaRPr lang="en-US"/>
          </a:p>
        </p:txBody>
      </p:sp>
    </p:spTree>
    <p:extLst>
      <p:ext uri="{BB962C8B-B14F-4D97-AF65-F5344CB8AC3E}">
        <p14:creationId xmlns:p14="http://schemas.microsoft.com/office/powerpoint/2010/main" val="337212252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AC0C32E4-77DD-457C-B18E-F9E265BD36B8}" type="slidenum">
              <a:rPr lang="en-US"/>
              <a:pPr>
                <a:defRPr/>
              </a:pPr>
              <a:t>‹#›</a:t>
            </a:fld>
            <a:endParaRPr lang="en-US"/>
          </a:p>
        </p:txBody>
      </p:sp>
    </p:spTree>
    <p:extLst>
      <p:ext uri="{BB962C8B-B14F-4D97-AF65-F5344CB8AC3E}">
        <p14:creationId xmlns:p14="http://schemas.microsoft.com/office/powerpoint/2010/main" val="127096481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457200"/>
            <a:ext cx="1943100" cy="56388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457200"/>
            <a:ext cx="5676900" cy="56388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9F5B4A17-B1F4-4B92-A445-ED13B30797D0}" type="slidenum">
              <a:rPr lang="en-US"/>
              <a:pPr>
                <a:defRPr/>
              </a:pPr>
              <a:t>‹#›</a:t>
            </a:fld>
            <a:endParaRPr lang="en-US"/>
          </a:p>
        </p:txBody>
      </p:sp>
    </p:spTree>
    <p:extLst>
      <p:ext uri="{BB962C8B-B14F-4D97-AF65-F5344CB8AC3E}">
        <p14:creationId xmlns:p14="http://schemas.microsoft.com/office/powerpoint/2010/main" val="124882400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4" name="Freeform 2"/>
          <p:cNvSpPr>
            <a:spLocks/>
          </p:cNvSpPr>
          <p:nvPr/>
        </p:nvSpPr>
        <p:spPr bwMode="gray">
          <a:xfrm>
            <a:off x="690563" y="3340100"/>
            <a:ext cx="7653337" cy="485775"/>
          </a:xfrm>
          <a:custGeom>
            <a:avLst/>
            <a:gdLst/>
            <a:ahLst/>
            <a:cxnLst>
              <a:cxn ang="0">
                <a:pos x="163" y="200"/>
              </a:cxn>
              <a:cxn ang="0">
                <a:pos x="4128" y="200"/>
              </a:cxn>
              <a:cxn ang="0">
                <a:pos x="4128" y="429"/>
              </a:cxn>
              <a:cxn ang="0">
                <a:pos x="0" y="441"/>
              </a:cxn>
              <a:cxn ang="0">
                <a:pos x="163" y="200"/>
              </a:cxn>
            </a:cxnLst>
            <a:rect l="0" t="0" r="r" b="b"/>
            <a:pathLst>
              <a:path w="4128" h="479">
                <a:moveTo>
                  <a:pt x="163" y="200"/>
                </a:moveTo>
                <a:cubicBezTo>
                  <a:pt x="163" y="200"/>
                  <a:pt x="2054" y="0"/>
                  <a:pt x="4128" y="200"/>
                </a:cubicBezTo>
                <a:cubicBezTo>
                  <a:pt x="4128" y="200"/>
                  <a:pt x="4128" y="314"/>
                  <a:pt x="4128" y="429"/>
                </a:cubicBezTo>
                <a:cubicBezTo>
                  <a:pt x="2371" y="200"/>
                  <a:pt x="688" y="479"/>
                  <a:pt x="0" y="441"/>
                </a:cubicBezTo>
                <a:lnTo>
                  <a:pt x="163" y="200"/>
                </a:lnTo>
                <a:close/>
              </a:path>
            </a:pathLst>
          </a:custGeom>
          <a:solidFill>
            <a:schemeClr val="hlink">
              <a:alpha val="50000"/>
            </a:schemeClr>
          </a:solidFill>
          <a:ln w="9525">
            <a:noFill/>
            <a:round/>
            <a:headEnd/>
            <a:tailEnd/>
          </a:ln>
        </p:spPr>
        <p:txBody>
          <a:bodyPr wrap="none" anchor="ctr"/>
          <a:lstStyle/>
          <a:p>
            <a:pPr>
              <a:defRPr/>
            </a:pPr>
            <a:endParaRPr lang="en-US"/>
          </a:p>
        </p:txBody>
      </p:sp>
      <p:sp>
        <p:nvSpPr>
          <p:cNvPr id="157699" name="Rectangle 3"/>
          <p:cNvSpPr>
            <a:spLocks noGrp="1" noChangeArrowheads="1"/>
          </p:cNvSpPr>
          <p:nvPr>
            <p:ph type="ctrTitle"/>
          </p:nvPr>
        </p:nvSpPr>
        <p:spPr>
          <a:xfrm>
            <a:off x="685800" y="2286000"/>
            <a:ext cx="7772400" cy="1143000"/>
          </a:xfrm>
        </p:spPr>
        <p:txBody>
          <a:bodyPr/>
          <a:lstStyle>
            <a:lvl1pPr>
              <a:defRPr/>
            </a:lvl1pPr>
          </a:lstStyle>
          <a:p>
            <a:r>
              <a:rPr lang="en-US"/>
              <a:t>Click to edit Master title style</a:t>
            </a:r>
          </a:p>
        </p:txBody>
      </p:sp>
      <p:sp>
        <p:nvSpPr>
          <p:cNvPr id="157700" name="Rectangle 4"/>
          <p:cNvSpPr>
            <a:spLocks noGrp="1" noChangeArrowheads="1"/>
          </p:cNvSpPr>
          <p:nvPr>
            <p:ph type="subTitle" idx="1"/>
          </p:nvPr>
        </p:nvSpPr>
        <p:spPr>
          <a:xfrm>
            <a:off x="1371600" y="3886200"/>
            <a:ext cx="6400800" cy="1752600"/>
          </a:xfrm>
        </p:spPr>
        <p:txBody>
          <a:bodyPr/>
          <a:lstStyle>
            <a:lvl1pPr marL="0" indent="0" algn="ctr">
              <a:buFont typeface="Monotype Sorts" pitchFamily="2" charset="2"/>
              <a:buNone/>
              <a:defRPr/>
            </a:lvl1pPr>
          </a:lstStyle>
          <a:p>
            <a:r>
              <a:rPr lang="en-US"/>
              <a:t>Click to edit Master subtitle style</a:t>
            </a:r>
          </a:p>
        </p:txBody>
      </p:sp>
      <p:sp>
        <p:nvSpPr>
          <p:cNvPr id="5" name="Rectangle 5"/>
          <p:cNvSpPr>
            <a:spLocks noGrp="1" noChangeArrowheads="1"/>
          </p:cNvSpPr>
          <p:nvPr>
            <p:ph type="dt" sz="half" idx="10"/>
          </p:nvPr>
        </p:nvSpPr>
        <p:spPr/>
        <p:txBody>
          <a:bodyPr/>
          <a:lstStyle>
            <a:lvl1pPr>
              <a:defRPr>
                <a:solidFill>
                  <a:srgbClr val="578963"/>
                </a:solidFill>
              </a:defRPr>
            </a:lvl1pPr>
          </a:lstStyle>
          <a:p>
            <a:pPr>
              <a:defRPr/>
            </a:pPr>
            <a:endParaRPr lang="en-US"/>
          </a:p>
        </p:txBody>
      </p:sp>
      <p:sp>
        <p:nvSpPr>
          <p:cNvPr id="6" name="Rectangle 6"/>
          <p:cNvSpPr>
            <a:spLocks noGrp="1" noChangeArrowheads="1"/>
          </p:cNvSpPr>
          <p:nvPr>
            <p:ph type="ftr" sz="quarter" idx="11"/>
          </p:nvPr>
        </p:nvSpPr>
        <p:spPr/>
        <p:txBody>
          <a:bodyPr/>
          <a:lstStyle>
            <a:lvl1pPr>
              <a:defRPr>
                <a:solidFill>
                  <a:srgbClr val="578963"/>
                </a:solidFill>
              </a:defRPr>
            </a:lvl1pPr>
          </a:lstStyle>
          <a:p>
            <a:pPr>
              <a:defRPr/>
            </a:pPr>
            <a:endParaRPr lang="en-US"/>
          </a:p>
        </p:txBody>
      </p:sp>
      <p:sp>
        <p:nvSpPr>
          <p:cNvPr id="7" name="Rectangle 7"/>
          <p:cNvSpPr>
            <a:spLocks noGrp="1" noChangeArrowheads="1"/>
          </p:cNvSpPr>
          <p:nvPr>
            <p:ph type="sldNum" sz="quarter" idx="12"/>
          </p:nvPr>
        </p:nvSpPr>
        <p:spPr/>
        <p:txBody>
          <a:bodyPr/>
          <a:lstStyle>
            <a:lvl1pPr>
              <a:defRPr>
                <a:solidFill>
                  <a:srgbClr val="578963"/>
                </a:solidFill>
              </a:defRPr>
            </a:lvl1pPr>
          </a:lstStyle>
          <a:p>
            <a:pPr>
              <a:defRPr/>
            </a:pPr>
            <a:fld id="{439F7148-B5D5-4587-B021-4AE9C8545BEA}" type="slidenum">
              <a:rPr lang="en-US"/>
              <a:pPr>
                <a:defRPr/>
              </a:pPr>
              <a:t>‹#›</a:t>
            </a:fld>
            <a:endParaRPr lang="en-US"/>
          </a:p>
        </p:txBody>
      </p:sp>
    </p:spTree>
    <p:extLst>
      <p:ext uri="{BB962C8B-B14F-4D97-AF65-F5344CB8AC3E}">
        <p14:creationId xmlns:p14="http://schemas.microsoft.com/office/powerpoint/2010/main" val="72388240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43763F58-9ECF-4982-8084-FCED53C6F5FD}" type="slidenum">
              <a:rPr lang="en-US"/>
              <a:pPr>
                <a:defRPr/>
              </a:pPr>
              <a:t>‹#›</a:t>
            </a:fld>
            <a:endParaRPr lang="en-US"/>
          </a:p>
        </p:txBody>
      </p:sp>
    </p:spTree>
    <p:extLst>
      <p:ext uri="{BB962C8B-B14F-4D97-AF65-F5344CB8AC3E}">
        <p14:creationId xmlns:p14="http://schemas.microsoft.com/office/powerpoint/2010/main" val="43352754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EC7D8B9F-7307-4B7F-B03C-9F311516F90C}" type="slidenum">
              <a:rPr lang="en-US"/>
              <a:pPr>
                <a:defRPr/>
              </a:pPr>
              <a:t>‹#›</a:t>
            </a:fld>
            <a:endParaRPr lang="en-US"/>
          </a:p>
        </p:txBody>
      </p:sp>
    </p:spTree>
    <p:extLst>
      <p:ext uri="{BB962C8B-B14F-4D97-AF65-F5344CB8AC3E}">
        <p14:creationId xmlns:p14="http://schemas.microsoft.com/office/powerpoint/2010/main" val="374543504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E3D37D40-662F-4E79-81EB-F510B6930148}" type="slidenum">
              <a:rPr lang="en-US"/>
              <a:pPr>
                <a:defRPr/>
              </a:pPr>
              <a:t>‹#›</a:t>
            </a:fld>
            <a:endParaRPr lang="en-US"/>
          </a:p>
        </p:txBody>
      </p:sp>
    </p:spTree>
    <p:extLst>
      <p:ext uri="{BB962C8B-B14F-4D97-AF65-F5344CB8AC3E}">
        <p14:creationId xmlns:p14="http://schemas.microsoft.com/office/powerpoint/2010/main" val="122233910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5D570807-AB06-4C49-826C-14943F46826D}" type="slidenum">
              <a:rPr lang="en-US"/>
              <a:pPr>
                <a:defRPr/>
              </a:pPr>
              <a:t>‹#›</a:t>
            </a:fld>
            <a:endParaRPr lang="en-US"/>
          </a:p>
        </p:txBody>
      </p:sp>
    </p:spTree>
    <p:extLst>
      <p:ext uri="{BB962C8B-B14F-4D97-AF65-F5344CB8AC3E}">
        <p14:creationId xmlns:p14="http://schemas.microsoft.com/office/powerpoint/2010/main" val="350460258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4FABBD95-47D7-49A4-95D8-2DB07FD16EEB}" type="slidenum">
              <a:rPr lang="en-US"/>
              <a:pPr>
                <a:defRPr/>
              </a:pPr>
              <a:t>‹#›</a:t>
            </a:fld>
            <a:endParaRPr lang="en-US"/>
          </a:p>
        </p:txBody>
      </p:sp>
    </p:spTree>
    <p:extLst>
      <p:ext uri="{BB962C8B-B14F-4D97-AF65-F5344CB8AC3E}">
        <p14:creationId xmlns:p14="http://schemas.microsoft.com/office/powerpoint/2010/main" val="19839713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0728D7BE-A947-49DB-99CC-B7E05B3A3364}" type="slidenum">
              <a:rPr lang="en-US"/>
              <a:pPr>
                <a:defRPr/>
              </a:pPr>
              <a:t>‹#›</a:t>
            </a:fld>
            <a:endParaRPr lang="en-US"/>
          </a:p>
        </p:txBody>
      </p:sp>
    </p:spTree>
    <p:extLst>
      <p:ext uri="{BB962C8B-B14F-4D97-AF65-F5344CB8AC3E}">
        <p14:creationId xmlns:p14="http://schemas.microsoft.com/office/powerpoint/2010/main" val="415480012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37B841E3-24AE-49CF-9F50-E76E8537562E}" type="slidenum">
              <a:rPr lang="en-US"/>
              <a:pPr>
                <a:defRPr/>
              </a:pPr>
              <a:t>‹#›</a:t>
            </a:fld>
            <a:endParaRPr lang="en-US"/>
          </a:p>
        </p:txBody>
      </p:sp>
    </p:spTree>
    <p:extLst>
      <p:ext uri="{BB962C8B-B14F-4D97-AF65-F5344CB8AC3E}">
        <p14:creationId xmlns:p14="http://schemas.microsoft.com/office/powerpoint/2010/main" val="54754613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DBD6DF65-37FC-4722-8541-F5BB64607F3C}" type="slidenum">
              <a:rPr lang="en-US"/>
              <a:pPr>
                <a:defRPr/>
              </a:pPr>
              <a:t>‹#›</a:t>
            </a:fld>
            <a:endParaRPr lang="en-US"/>
          </a:p>
        </p:txBody>
      </p:sp>
    </p:spTree>
    <p:extLst>
      <p:ext uri="{BB962C8B-B14F-4D97-AF65-F5344CB8AC3E}">
        <p14:creationId xmlns:p14="http://schemas.microsoft.com/office/powerpoint/2010/main" val="311616323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F087D004-D5DA-46B8-A8F8-E689C97CBA82}" type="slidenum">
              <a:rPr lang="en-US"/>
              <a:pPr>
                <a:defRPr/>
              </a:pPr>
              <a:t>‹#›</a:t>
            </a:fld>
            <a:endParaRPr lang="en-US"/>
          </a:p>
        </p:txBody>
      </p:sp>
    </p:spTree>
    <p:extLst>
      <p:ext uri="{BB962C8B-B14F-4D97-AF65-F5344CB8AC3E}">
        <p14:creationId xmlns:p14="http://schemas.microsoft.com/office/powerpoint/2010/main" val="378783366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03EEE898-CFB0-4807-A9E1-7325D24F49E9}" type="slidenum">
              <a:rPr lang="en-US"/>
              <a:pPr>
                <a:defRPr/>
              </a:pPr>
              <a:t>‹#›</a:t>
            </a:fld>
            <a:endParaRPr lang="en-US"/>
          </a:p>
        </p:txBody>
      </p:sp>
    </p:spTree>
    <p:extLst>
      <p:ext uri="{BB962C8B-B14F-4D97-AF65-F5344CB8AC3E}">
        <p14:creationId xmlns:p14="http://schemas.microsoft.com/office/powerpoint/2010/main" val="7775318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457200"/>
            <a:ext cx="1943100" cy="56388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457200"/>
            <a:ext cx="5676900" cy="56388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46350C8A-C175-436F-B886-432D98D13570}" type="slidenum">
              <a:rPr lang="en-US"/>
              <a:pPr>
                <a:defRPr/>
              </a:pPr>
              <a:t>‹#›</a:t>
            </a:fld>
            <a:endParaRPr lang="en-US"/>
          </a:p>
        </p:txBody>
      </p:sp>
    </p:spTree>
    <p:extLst>
      <p:ext uri="{BB962C8B-B14F-4D97-AF65-F5344CB8AC3E}">
        <p14:creationId xmlns:p14="http://schemas.microsoft.com/office/powerpoint/2010/main" val="314773907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4" name="Freeform 2050"/>
          <p:cNvSpPr>
            <a:spLocks/>
          </p:cNvSpPr>
          <p:nvPr/>
        </p:nvSpPr>
        <p:spPr bwMode="gray">
          <a:xfrm>
            <a:off x="690563" y="3340100"/>
            <a:ext cx="7653337" cy="485775"/>
          </a:xfrm>
          <a:custGeom>
            <a:avLst/>
            <a:gdLst>
              <a:gd name="T0" fmla="*/ 2147483647 w 4128"/>
              <a:gd name="T1" fmla="*/ 2147483647 h 479"/>
              <a:gd name="T2" fmla="*/ 2147483647 w 4128"/>
              <a:gd name="T3" fmla="*/ 2147483647 h 479"/>
              <a:gd name="T4" fmla="*/ 2147483647 w 4128"/>
              <a:gd name="T5" fmla="*/ 2147483647 h 479"/>
              <a:gd name="T6" fmla="*/ 0 w 4128"/>
              <a:gd name="T7" fmla="*/ 2147483647 h 479"/>
              <a:gd name="T8" fmla="*/ 2147483647 w 4128"/>
              <a:gd name="T9" fmla="*/ 2147483647 h 47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128" h="479">
                <a:moveTo>
                  <a:pt x="163" y="200"/>
                </a:moveTo>
                <a:cubicBezTo>
                  <a:pt x="163" y="200"/>
                  <a:pt x="2054" y="0"/>
                  <a:pt x="4128" y="200"/>
                </a:cubicBezTo>
                <a:cubicBezTo>
                  <a:pt x="4128" y="200"/>
                  <a:pt x="4128" y="314"/>
                  <a:pt x="4128" y="429"/>
                </a:cubicBezTo>
                <a:cubicBezTo>
                  <a:pt x="2371" y="200"/>
                  <a:pt x="688" y="479"/>
                  <a:pt x="0" y="441"/>
                </a:cubicBezTo>
                <a:lnTo>
                  <a:pt x="163" y="200"/>
                </a:lnTo>
                <a:close/>
              </a:path>
            </a:pathLst>
          </a:custGeom>
          <a:solidFill>
            <a:schemeClr val="hlink">
              <a:alpha val="50195"/>
            </a:schemeClr>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8195" name="Rectangle 2051"/>
          <p:cNvSpPr>
            <a:spLocks noGrp="1" noChangeArrowheads="1"/>
          </p:cNvSpPr>
          <p:nvPr>
            <p:ph type="ctrTitle"/>
          </p:nvPr>
        </p:nvSpPr>
        <p:spPr>
          <a:xfrm>
            <a:off x="685800" y="2286000"/>
            <a:ext cx="7772400" cy="1143000"/>
          </a:xfrm>
        </p:spPr>
        <p:txBody>
          <a:bodyPr/>
          <a:lstStyle>
            <a:lvl1pPr>
              <a:defRPr/>
            </a:lvl1pPr>
          </a:lstStyle>
          <a:p>
            <a:r>
              <a:rPr lang="en-US"/>
              <a:t>Click to edit Master title style</a:t>
            </a:r>
          </a:p>
        </p:txBody>
      </p:sp>
      <p:sp>
        <p:nvSpPr>
          <p:cNvPr id="8196" name="Rectangle 2052"/>
          <p:cNvSpPr>
            <a:spLocks noGrp="1" noChangeArrowheads="1"/>
          </p:cNvSpPr>
          <p:nvPr>
            <p:ph type="subTitle" idx="1"/>
          </p:nvPr>
        </p:nvSpPr>
        <p:spPr>
          <a:xfrm>
            <a:off x="1371600" y="3886200"/>
            <a:ext cx="6400800" cy="1752600"/>
          </a:xfrm>
        </p:spPr>
        <p:txBody>
          <a:bodyPr/>
          <a:lstStyle>
            <a:lvl1pPr marL="0" indent="0" algn="ctr">
              <a:buFont typeface="Monotype Sorts" pitchFamily="2" charset="2"/>
              <a:buNone/>
              <a:defRPr/>
            </a:lvl1pPr>
          </a:lstStyle>
          <a:p>
            <a:r>
              <a:rPr lang="en-US"/>
              <a:t>Click to edit Master subtitle style</a:t>
            </a:r>
          </a:p>
        </p:txBody>
      </p:sp>
      <p:sp>
        <p:nvSpPr>
          <p:cNvPr id="5" name="Rectangle 2053"/>
          <p:cNvSpPr>
            <a:spLocks noGrp="1" noChangeArrowheads="1"/>
          </p:cNvSpPr>
          <p:nvPr>
            <p:ph type="dt" sz="half" idx="10"/>
          </p:nvPr>
        </p:nvSpPr>
        <p:spPr/>
        <p:txBody>
          <a:bodyPr/>
          <a:lstStyle>
            <a:lvl1pPr>
              <a:defRPr>
                <a:solidFill>
                  <a:srgbClr val="578963"/>
                </a:solidFill>
              </a:defRPr>
            </a:lvl1pPr>
          </a:lstStyle>
          <a:p>
            <a:pPr>
              <a:defRPr/>
            </a:pPr>
            <a:endParaRPr lang="en-US"/>
          </a:p>
        </p:txBody>
      </p:sp>
      <p:sp>
        <p:nvSpPr>
          <p:cNvPr id="6" name="Rectangle 2054"/>
          <p:cNvSpPr>
            <a:spLocks noGrp="1" noChangeArrowheads="1"/>
          </p:cNvSpPr>
          <p:nvPr>
            <p:ph type="ftr" sz="quarter" idx="11"/>
          </p:nvPr>
        </p:nvSpPr>
        <p:spPr/>
        <p:txBody>
          <a:bodyPr/>
          <a:lstStyle>
            <a:lvl1pPr>
              <a:defRPr>
                <a:solidFill>
                  <a:srgbClr val="578963"/>
                </a:solidFill>
              </a:defRPr>
            </a:lvl1pPr>
          </a:lstStyle>
          <a:p>
            <a:pPr>
              <a:defRPr/>
            </a:pPr>
            <a:endParaRPr lang="en-US"/>
          </a:p>
        </p:txBody>
      </p:sp>
      <p:sp>
        <p:nvSpPr>
          <p:cNvPr id="7" name="Rectangle 2055"/>
          <p:cNvSpPr>
            <a:spLocks noGrp="1" noChangeArrowheads="1"/>
          </p:cNvSpPr>
          <p:nvPr>
            <p:ph type="sldNum" sz="quarter" idx="12"/>
          </p:nvPr>
        </p:nvSpPr>
        <p:spPr/>
        <p:txBody>
          <a:bodyPr/>
          <a:lstStyle>
            <a:lvl1pPr>
              <a:defRPr>
                <a:solidFill>
                  <a:srgbClr val="578963"/>
                </a:solidFill>
              </a:defRPr>
            </a:lvl1pPr>
          </a:lstStyle>
          <a:p>
            <a:pPr>
              <a:defRPr/>
            </a:pPr>
            <a:fld id="{CF5FD6AA-E169-49DB-B73C-08E6EEB2FDC6}" type="slidenum">
              <a:rPr lang="en-US"/>
              <a:pPr>
                <a:defRPr/>
              </a:pPr>
              <a:t>‹#›</a:t>
            </a:fld>
            <a:endParaRPr lang="en-US"/>
          </a:p>
        </p:txBody>
      </p:sp>
    </p:spTree>
    <p:extLst>
      <p:ext uri="{BB962C8B-B14F-4D97-AF65-F5344CB8AC3E}">
        <p14:creationId xmlns:p14="http://schemas.microsoft.com/office/powerpoint/2010/main" val="24360890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4788BFE2-0A1B-43BD-9128-48C5A6109855}" type="slidenum">
              <a:rPr lang="en-US"/>
              <a:pPr>
                <a:defRPr/>
              </a:pPr>
              <a:t>‹#›</a:t>
            </a:fld>
            <a:endParaRPr lang="en-US"/>
          </a:p>
        </p:txBody>
      </p:sp>
    </p:spTree>
    <p:extLst>
      <p:ext uri="{BB962C8B-B14F-4D97-AF65-F5344CB8AC3E}">
        <p14:creationId xmlns:p14="http://schemas.microsoft.com/office/powerpoint/2010/main" val="33747014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B13AED68-6AC0-4411-8A71-A51F66C3DF15}" type="slidenum">
              <a:rPr lang="en-US"/>
              <a:pPr>
                <a:defRPr/>
              </a:pPr>
              <a:t>‹#›</a:t>
            </a:fld>
            <a:endParaRPr lang="en-US"/>
          </a:p>
        </p:txBody>
      </p:sp>
    </p:spTree>
    <p:extLst>
      <p:ext uri="{BB962C8B-B14F-4D97-AF65-F5344CB8AC3E}">
        <p14:creationId xmlns:p14="http://schemas.microsoft.com/office/powerpoint/2010/main" val="314787125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D078EEB0-3614-4AB6-B27D-E9759B4548D2}" type="slidenum">
              <a:rPr lang="en-US"/>
              <a:pPr>
                <a:defRPr/>
              </a:pPr>
              <a:t>‹#›</a:t>
            </a:fld>
            <a:endParaRPr lang="en-US"/>
          </a:p>
        </p:txBody>
      </p:sp>
    </p:spTree>
    <p:extLst>
      <p:ext uri="{BB962C8B-B14F-4D97-AF65-F5344CB8AC3E}">
        <p14:creationId xmlns:p14="http://schemas.microsoft.com/office/powerpoint/2010/main" val="12572861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CDBB2F09-6935-4BE3-AC3A-2D6FED91A20B}" type="slidenum">
              <a:rPr lang="en-US"/>
              <a:pPr>
                <a:defRPr/>
              </a:pPr>
              <a:t>‹#›</a:t>
            </a:fld>
            <a:endParaRPr lang="en-US"/>
          </a:p>
        </p:txBody>
      </p:sp>
    </p:spTree>
    <p:extLst>
      <p:ext uri="{BB962C8B-B14F-4D97-AF65-F5344CB8AC3E}">
        <p14:creationId xmlns:p14="http://schemas.microsoft.com/office/powerpoint/2010/main" val="195847869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49C2B9D1-27F0-435D-B7D3-E882857791F4}" type="slidenum">
              <a:rPr lang="en-US"/>
              <a:pPr>
                <a:defRPr/>
              </a:pPr>
              <a:t>‹#›</a:t>
            </a:fld>
            <a:endParaRPr lang="en-US"/>
          </a:p>
        </p:txBody>
      </p:sp>
    </p:spTree>
    <p:extLst>
      <p:ext uri="{BB962C8B-B14F-4D97-AF65-F5344CB8AC3E}">
        <p14:creationId xmlns:p14="http://schemas.microsoft.com/office/powerpoint/2010/main" val="36610595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E1C144AE-1AA5-4051-A43C-B4554DA1ECF6}" type="slidenum">
              <a:rPr lang="en-US"/>
              <a:pPr>
                <a:defRPr/>
              </a:pPr>
              <a:t>‹#›</a:t>
            </a:fld>
            <a:endParaRPr lang="en-US"/>
          </a:p>
        </p:txBody>
      </p:sp>
    </p:spTree>
    <p:extLst>
      <p:ext uri="{BB962C8B-B14F-4D97-AF65-F5344CB8AC3E}">
        <p14:creationId xmlns:p14="http://schemas.microsoft.com/office/powerpoint/2010/main" val="415485734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12243E21-5A2F-461F-8750-9483791FF59F}" type="slidenum">
              <a:rPr lang="en-US"/>
              <a:pPr>
                <a:defRPr/>
              </a:pPr>
              <a:t>‹#›</a:t>
            </a:fld>
            <a:endParaRPr lang="en-US"/>
          </a:p>
        </p:txBody>
      </p:sp>
    </p:spTree>
    <p:extLst>
      <p:ext uri="{BB962C8B-B14F-4D97-AF65-F5344CB8AC3E}">
        <p14:creationId xmlns:p14="http://schemas.microsoft.com/office/powerpoint/2010/main" val="330098609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E5B686CD-7861-413D-9AA2-75BBABF45294}" type="slidenum">
              <a:rPr lang="en-US"/>
              <a:pPr>
                <a:defRPr/>
              </a:pPr>
              <a:t>‹#›</a:t>
            </a:fld>
            <a:endParaRPr lang="en-US"/>
          </a:p>
        </p:txBody>
      </p:sp>
    </p:spTree>
    <p:extLst>
      <p:ext uri="{BB962C8B-B14F-4D97-AF65-F5344CB8AC3E}">
        <p14:creationId xmlns:p14="http://schemas.microsoft.com/office/powerpoint/2010/main" val="85898520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0EE2282D-73C2-4617-A714-0C2A86F9C015}" type="slidenum">
              <a:rPr lang="en-US"/>
              <a:pPr>
                <a:defRPr/>
              </a:pPr>
              <a:t>‹#›</a:t>
            </a:fld>
            <a:endParaRPr lang="en-US"/>
          </a:p>
        </p:txBody>
      </p:sp>
    </p:spTree>
    <p:extLst>
      <p:ext uri="{BB962C8B-B14F-4D97-AF65-F5344CB8AC3E}">
        <p14:creationId xmlns:p14="http://schemas.microsoft.com/office/powerpoint/2010/main" val="57393796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756ED559-863E-4502-9F18-F06DA5094877}" type="slidenum">
              <a:rPr lang="en-US"/>
              <a:pPr>
                <a:defRPr/>
              </a:pPr>
              <a:t>‹#›</a:t>
            </a:fld>
            <a:endParaRPr lang="en-US"/>
          </a:p>
        </p:txBody>
      </p:sp>
    </p:spTree>
    <p:extLst>
      <p:ext uri="{BB962C8B-B14F-4D97-AF65-F5344CB8AC3E}">
        <p14:creationId xmlns:p14="http://schemas.microsoft.com/office/powerpoint/2010/main" val="3920923759"/>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457200"/>
            <a:ext cx="1943100" cy="56388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457200"/>
            <a:ext cx="5676900" cy="56388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FABC6CE9-1037-4A47-BFEF-74DF26E3DF21}" type="slidenum">
              <a:rPr lang="en-US"/>
              <a:pPr>
                <a:defRPr/>
              </a:pPr>
              <a:t>‹#›</a:t>
            </a:fld>
            <a:endParaRPr lang="en-US"/>
          </a:p>
        </p:txBody>
      </p:sp>
    </p:spTree>
    <p:extLst>
      <p:ext uri="{BB962C8B-B14F-4D97-AF65-F5344CB8AC3E}">
        <p14:creationId xmlns:p14="http://schemas.microsoft.com/office/powerpoint/2010/main" val="682342589"/>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4" name="Freeform 2"/>
          <p:cNvSpPr>
            <a:spLocks/>
          </p:cNvSpPr>
          <p:nvPr/>
        </p:nvSpPr>
        <p:spPr bwMode="gray">
          <a:xfrm>
            <a:off x="690563" y="3340100"/>
            <a:ext cx="7653337" cy="485775"/>
          </a:xfrm>
          <a:custGeom>
            <a:avLst/>
            <a:gdLst/>
            <a:ahLst/>
            <a:cxnLst>
              <a:cxn ang="0">
                <a:pos x="163" y="200"/>
              </a:cxn>
              <a:cxn ang="0">
                <a:pos x="4128" y="200"/>
              </a:cxn>
              <a:cxn ang="0">
                <a:pos x="4128" y="429"/>
              </a:cxn>
              <a:cxn ang="0">
                <a:pos x="0" y="441"/>
              </a:cxn>
              <a:cxn ang="0">
                <a:pos x="163" y="200"/>
              </a:cxn>
            </a:cxnLst>
            <a:rect l="0" t="0" r="r" b="b"/>
            <a:pathLst>
              <a:path w="4128" h="479">
                <a:moveTo>
                  <a:pt x="163" y="200"/>
                </a:moveTo>
                <a:cubicBezTo>
                  <a:pt x="163" y="200"/>
                  <a:pt x="2054" y="0"/>
                  <a:pt x="4128" y="200"/>
                </a:cubicBezTo>
                <a:cubicBezTo>
                  <a:pt x="4128" y="200"/>
                  <a:pt x="4128" y="314"/>
                  <a:pt x="4128" y="429"/>
                </a:cubicBezTo>
                <a:cubicBezTo>
                  <a:pt x="2371" y="200"/>
                  <a:pt x="688" y="479"/>
                  <a:pt x="0" y="441"/>
                </a:cubicBezTo>
                <a:lnTo>
                  <a:pt x="163" y="200"/>
                </a:lnTo>
                <a:close/>
              </a:path>
            </a:pathLst>
          </a:custGeom>
          <a:solidFill>
            <a:schemeClr val="hlink">
              <a:alpha val="50000"/>
            </a:schemeClr>
          </a:solidFill>
          <a:ln w="9525">
            <a:noFill/>
            <a:round/>
            <a:headEnd/>
            <a:tailEnd/>
          </a:ln>
        </p:spPr>
        <p:txBody>
          <a:bodyPr wrap="none" anchor="ctr"/>
          <a:lstStyle/>
          <a:p>
            <a:pPr>
              <a:defRPr/>
            </a:pPr>
            <a:endParaRPr lang="en-US"/>
          </a:p>
        </p:txBody>
      </p:sp>
      <p:sp>
        <p:nvSpPr>
          <p:cNvPr id="153603" name="Rectangle 3"/>
          <p:cNvSpPr>
            <a:spLocks noGrp="1" noChangeArrowheads="1"/>
          </p:cNvSpPr>
          <p:nvPr>
            <p:ph type="ctrTitle"/>
          </p:nvPr>
        </p:nvSpPr>
        <p:spPr>
          <a:xfrm>
            <a:off x="685800" y="2286000"/>
            <a:ext cx="7772400" cy="1143000"/>
          </a:xfrm>
        </p:spPr>
        <p:txBody>
          <a:bodyPr/>
          <a:lstStyle>
            <a:lvl1pPr>
              <a:defRPr/>
            </a:lvl1pPr>
          </a:lstStyle>
          <a:p>
            <a:r>
              <a:rPr lang="en-US"/>
              <a:t>Click to edit Master title style</a:t>
            </a:r>
          </a:p>
        </p:txBody>
      </p:sp>
      <p:sp>
        <p:nvSpPr>
          <p:cNvPr id="153604" name="Rectangle 4"/>
          <p:cNvSpPr>
            <a:spLocks noGrp="1" noChangeArrowheads="1"/>
          </p:cNvSpPr>
          <p:nvPr>
            <p:ph type="subTitle" idx="1"/>
          </p:nvPr>
        </p:nvSpPr>
        <p:spPr>
          <a:xfrm>
            <a:off x="1371600" y="3886200"/>
            <a:ext cx="6400800" cy="1752600"/>
          </a:xfrm>
        </p:spPr>
        <p:txBody>
          <a:bodyPr/>
          <a:lstStyle>
            <a:lvl1pPr marL="0" indent="0" algn="ctr">
              <a:buFont typeface="Monotype Sorts" pitchFamily="2" charset="2"/>
              <a:buNone/>
              <a:defRPr/>
            </a:lvl1pPr>
          </a:lstStyle>
          <a:p>
            <a:r>
              <a:rPr lang="en-US"/>
              <a:t>Click to edit Master subtitle style</a:t>
            </a:r>
          </a:p>
        </p:txBody>
      </p:sp>
      <p:sp>
        <p:nvSpPr>
          <p:cNvPr id="5" name="Rectangle 5"/>
          <p:cNvSpPr>
            <a:spLocks noGrp="1" noChangeArrowheads="1"/>
          </p:cNvSpPr>
          <p:nvPr>
            <p:ph type="dt" sz="half" idx="10"/>
          </p:nvPr>
        </p:nvSpPr>
        <p:spPr/>
        <p:txBody>
          <a:bodyPr/>
          <a:lstStyle>
            <a:lvl1pPr>
              <a:defRPr>
                <a:solidFill>
                  <a:srgbClr val="578963"/>
                </a:solidFill>
              </a:defRPr>
            </a:lvl1pPr>
          </a:lstStyle>
          <a:p>
            <a:pPr>
              <a:defRPr/>
            </a:pPr>
            <a:endParaRPr lang="en-US"/>
          </a:p>
        </p:txBody>
      </p:sp>
      <p:sp>
        <p:nvSpPr>
          <p:cNvPr id="6" name="Rectangle 6"/>
          <p:cNvSpPr>
            <a:spLocks noGrp="1" noChangeArrowheads="1"/>
          </p:cNvSpPr>
          <p:nvPr>
            <p:ph type="ftr" sz="quarter" idx="11"/>
          </p:nvPr>
        </p:nvSpPr>
        <p:spPr/>
        <p:txBody>
          <a:bodyPr/>
          <a:lstStyle>
            <a:lvl1pPr>
              <a:defRPr>
                <a:solidFill>
                  <a:srgbClr val="578963"/>
                </a:solidFill>
              </a:defRPr>
            </a:lvl1pPr>
          </a:lstStyle>
          <a:p>
            <a:pPr>
              <a:defRPr/>
            </a:pPr>
            <a:endParaRPr lang="en-US"/>
          </a:p>
        </p:txBody>
      </p:sp>
      <p:sp>
        <p:nvSpPr>
          <p:cNvPr id="7" name="Rectangle 7"/>
          <p:cNvSpPr>
            <a:spLocks noGrp="1" noChangeArrowheads="1"/>
          </p:cNvSpPr>
          <p:nvPr>
            <p:ph type="sldNum" sz="quarter" idx="12"/>
          </p:nvPr>
        </p:nvSpPr>
        <p:spPr/>
        <p:txBody>
          <a:bodyPr/>
          <a:lstStyle>
            <a:lvl1pPr>
              <a:defRPr>
                <a:solidFill>
                  <a:srgbClr val="578963"/>
                </a:solidFill>
              </a:defRPr>
            </a:lvl1pPr>
          </a:lstStyle>
          <a:p>
            <a:pPr>
              <a:defRPr/>
            </a:pPr>
            <a:fld id="{0543FF65-DC86-4C32-AE38-D72AE76CA895}" type="slidenum">
              <a:rPr lang="en-US"/>
              <a:pPr>
                <a:defRPr/>
              </a:pPr>
              <a:t>‹#›</a:t>
            </a:fld>
            <a:endParaRPr lang="en-US"/>
          </a:p>
        </p:txBody>
      </p:sp>
    </p:spTree>
    <p:extLst>
      <p:ext uri="{BB962C8B-B14F-4D97-AF65-F5344CB8AC3E}">
        <p14:creationId xmlns:p14="http://schemas.microsoft.com/office/powerpoint/2010/main" val="3785910545"/>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51510662-3922-418E-A714-ED33DC77B6BE}" type="slidenum">
              <a:rPr lang="en-US"/>
              <a:pPr>
                <a:defRPr/>
              </a:pPr>
              <a:t>‹#›</a:t>
            </a:fld>
            <a:endParaRPr lang="en-US"/>
          </a:p>
        </p:txBody>
      </p:sp>
    </p:spTree>
    <p:extLst>
      <p:ext uri="{BB962C8B-B14F-4D97-AF65-F5344CB8AC3E}">
        <p14:creationId xmlns:p14="http://schemas.microsoft.com/office/powerpoint/2010/main" val="2516212175"/>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F80EC42C-0CCE-48C1-8878-5BC837759440}" type="slidenum">
              <a:rPr lang="en-US"/>
              <a:pPr>
                <a:defRPr/>
              </a:pPr>
              <a:t>‹#›</a:t>
            </a:fld>
            <a:endParaRPr lang="en-US"/>
          </a:p>
        </p:txBody>
      </p:sp>
    </p:spTree>
    <p:extLst>
      <p:ext uri="{BB962C8B-B14F-4D97-AF65-F5344CB8AC3E}">
        <p14:creationId xmlns:p14="http://schemas.microsoft.com/office/powerpoint/2010/main" val="4099400042"/>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588464DD-54D1-4B26-AD84-7266B2B12B25}" type="slidenum">
              <a:rPr lang="en-US"/>
              <a:pPr>
                <a:defRPr/>
              </a:pPr>
              <a:t>‹#›</a:t>
            </a:fld>
            <a:endParaRPr lang="en-US"/>
          </a:p>
        </p:txBody>
      </p:sp>
    </p:spTree>
    <p:extLst>
      <p:ext uri="{BB962C8B-B14F-4D97-AF65-F5344CB8AC3E}">
        <p14:creationId xmlns:p14="http://schemas.microsoft.com/office/powerpoint/2010/main" val="3897421933"/>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F1C3D713-A26B-4950-8CF1-0AAEA88E2C35}" type="slidenum">
              <a:rPr lang="en-US"/>
              <a:pPr>
                <a:defRPr/>
              </a:pPr>
              <a:t>‹#›</a:t>
            </a:fld>
            <a:endParaRPr lang="en-US"/>
          </a:p>
        </p:txBody>
      </p:sp>
    </p:spTree>
    <p:extLst>
      <p:ext uri="{BB962C8B-B14F-4D97-AF65-F5344CB8AC3E}">
        <p14:creationId xmlns:p14="http://schemas.microsoft.com/office/powerpoint/2010/main" val="3108314387"/>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EC2A6223-02D3-4D6C-A5AA-DCC147F06C94}" type="slidenum">
              <a:rPr lang="en-US"/>
              <a:pPr>
                <a:defRPr/>
              </a:pPr>
              <a:t>‹#›</a:t>
            </a:fld>
            <a:endParaRPr lang="en-US"/>
          </a:p>
        </p:txBody>
      </p:sp>
    </p:spTree>
    <p:extLst>
      <p:ext uri="{BB962C8B-B14F-4D97-AF65-F5344CB8AC3E}">
        <p14:creationId xmlns:p14="http://schemas.microsoft.com/office/powerpoint/2010/main" val="369956931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F0F56F69-3C9F-45D1-8724-96CC7EE751A9}" type="slidenum">
              <a:rPr lang="en-US"/>
              <a:pPr>
                <a:defRPr/>
              </a:pPr>
              <a:t>‹#›</a:t>
            </a:fld>
            <a:endParaRPr lang="en-US"/>
          </a:p>
        </p:txBody>
      </p:sp>
    </p:spTree>
    <p:extLst>
      <p:ext uri="{BB962C8B-B14F-4D97-AF65-F5344CB8AC3E}">
        <p14:creationId xmlns:p14="http://schemas.microsoft.com/office/powerpoint/2010/main" val="910691662"/>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2FD3FA4B-800B-4F71-BEBA-6B112281AFFA}" type="slidenum">
              <a:rPr lang="en-US"/>
              <a:pPr>
                <a:defRPr/>
              </a:pPr>
              <a:t>‹#›</a:t>
            </a:fld>
            <a:endParaRPr lang="en-US"/>
          </a:p>
        </p:txBody>
      </p:sp>
    </p:spTree>
    <p:extLst>
      <p:ext uri="{BB962C8B-B14F-4D97-AF65-F5344CB8AC3E}">
        <p14:creationId xmlns:p14="http://schemas.microsoft.com/office/powerpoint/2010/main" val="2315514501"/>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FC8B67FB-80DE-4C0F-83F7-9AA1FAA36532}" type="slidenum">
              <a:rPr lang="en-US"/>
              <a:pPr>
                <a:defRPr/>
              </a:pPr>
              <a:t>‹#›</a:t>
            </a:fld>
            <a:endParaRPr lang="en-US"/>
          </a:p>
        </p:txBody>
      </p:sp>
    </p:spTree>
    <p:extLst>
      <p:ext uri="{BB962C8B-B14F-4D97-AF65-F5344CB8AC3E}">
        <p14:creationId xmlns:p14="http://schemas.microsoft.com/office/powerpoint/2010/main" val="1940627503"/>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BB5805E9-1218-4913-8354-749F5E0955C5}" type="slidenum">
              <a:rPr lang="en-US"/>
              <a:pPr>
                <a:defRPr/>
              </a:pPr>
              <a:t>‹#›</a:t>
            </a:fld>
            <a:endParaRPr lang="en-US"/>
          </a:p>
        </p:txBody>
      </p:sp>
    </p:spTree>
    <p:extLst>
      <p:ext uri="{BB962C8B-B14F-4D97-AF65-F5344CB8AC3E}">
        <p14:creationId xmlns:p14="http://schemas.microsoft.com/office/powerpoint/2010/main" val="2227574306"/>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54409EA4-E7E3-42F5-8FD9-678356ECBE4A}" type="slidenum">
              <a:rPr lang="en-US"/>
              <a:pPr>
                <a:defRPr/>
              </a:pPr>
              <a:t>‹#›</a:t>
            </a:fld>
            <a:endParaRPr lang="en-US"/>
          </a:p>
        </p:txBody>
      </p:sp>
    </p:spTree>
    <p:extLst>
      <p:ext uri="{BB962C8B-B14F-4D97-AF65-F5344CB8AC3E}">
        <p14:creationId xmlns:p14="http://schemas.microsoft.com/office/powerpoint/2010/main" val="577121637"/>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457200"/>
            <a:ext cx="1943100" cy="56388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457200"/>
            <a:ext cx="5676900" cy="56388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7A1EC6C6-6E30-4DD7-B762-8027D8B2659D}" type="slidenum">
              <a:rPr lang="en-US"/>
              <a:pPr>
                <a:defRPr/>
              </a:pPr>
              <a:t>‹#›</a:t>
            </a:fld>
            <a:endParaRPr lang="en-US"/>
          </a:p>
        </p:txBody>
      </p:sp>
    </p:spTree>
    <p:extLst>
      <p:ext uri="{BB962C8B-B14F-4D97-AF65-F5344CB8AC3E}">
        <p14:creationId xmlns:p14="http://schemas.microsoft.com/office/powerpoint/2010/main" val="4035189712"/>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4" name="Freeform 2"/>
          <p:cNvSpPr>
            <a:spLocks/>
          </p:cNvSpPr>
          <p:nvPr/>
        </p:nvSpPr>
        <p:spPr bwMode="gray">
          <a:xfrm>
            <a:off x="690563" y="3340100"/>
            <a:ext cx="7653337" cy="485775"/>
          </a:xfrm>
          <a:custGeom>
            <a:avLst/>
            <a:gdLst>
              <a:gd name="T0" fmla="*/ 2147483647 w 4128"/>
              <a:gd name="T1" fmla="*/ 2147483647 h 479"/>
              <a:gd name="T2" fmla="*/ 2147483647 w 4128"/>
              <a:gd name="T3" fmla="*/ 2147483647 h 479"/>
              <a:gd name="T4" fmla="*/ 2147483647 w 4128"/>
              <a:gd name="T5" fmla="*/ 2147483647 h 479"/>
              <a:gd name="T6" fmla="*/ 0 w 4128"/>
              <a:gd name="T7" fmla="*/ 2147483647 h 479"/>
              <a:gd name="T8" fmla="*/ 2147483647 w 4128"/>
              <a:gd name="T9" fmla="*/ 2147483647 h 47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128" h="479">
                <a:moveTo>
                  <a:pt x="163" y="200"/>
                </a:moveTo>
                <a:cubicBezTo>
                  <a:pt x="163" y="200"/>
                  <a:pt x="2054" y="0"/>
                  <a:pt x="4128" y="200"/>
                </a:cubicBezTo>
                <a:cubicBezTo>
                  <a:pt x="4128" y="200"/>
                  <a:pt x="4128" y="314"/>
                  <a:pt x="4128" y="429"/>
                </a:cubicBezTo>
                <a:cubicBezTo>
                  <a:pt x="2371" y="200"/>
                  <a:pt x="688" y="479"/>
                  <a:pt x="0" y="441"/>
                </a:cubicBezTo>
                <a:lnTo>
                  <a:pt x="163" y="200"/>
                </a:lnTo>
                <a:close/>
              </a:path>
            </a:pathLst>
          </a:custGeom>
          <a:solidFill>
            <a:schemeClr val="hlink">
              <a:alpha val="50195"/>
            </a:schemeClr>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7171" name="Rectangle 3"/>
          <p:cNvSpPr>
            <a:spLocks noGrp="1" noChangeArrowheads="1"/>
          </p:cNvSpPr>
          <p:nvPr>
            <p:ph type="ctrTitle"/>
          </p:nvPr>
        </p:nvSpPr>
        <p:spPr>
          <a:xfrm>
            <a:off x="685800" y="2286000"/>
            <a:ext cx="7772400" cy="1143000"/>
          </a:xfrm>
        </p:spPr>
        <p:txBody>
          <a:bodyPr/>
          <a:lstStyle>
            <a:lvl1pPr>
              <a:defRPr/>
            </a:lvl1pPr>
          </a:lstStyle>
          <a:p>
            <a:r>
              <a:rPr lang="en-US"/>
              <a:t>Click to edit Master title style</a:t>
            </a:r>
          </a:p>
        </p:txBody>
      </p:sp>
      <p:sp>
        <p:nvSpPr>
          <p:cNvPr id="7172" name="Rectangle 4"/>
          <p:cNvSpPr>
            <a:spLocks noGrp="1" noChangeArrowheads="1"/>
          </p:cNvSpPr>
          <p:nvPr>
            <p:ph type="subTitle" idx="1"/>
          </p:nvPr>
        </p:nvSpPr>
        <p:spPr>
          <a:xfrm>
            <a:off x="1371600" y="3886200"/>
            <a:ext cx="6400800" cy="1752600"/>
          </a:xfrm>
        </p:spPr>
        <p:txBody>
          <a:bodyPr/>
          <a:lstStyle>
            <a:lvl1pPr marL="0" indent="0" algn="ctr">
              <a:buFont typeface="Monotype Sorts" pitchFamily="2" charset="2"/>
              <a:buNone/>
              <a:defRPr/>
            </a:lvl1pPr>
          </a:lstStyle>
          <a:p>
            <a:r>
              <a:rPr lang="en-US"/>
              <a:t>Click to edit Master subtitle style</a:t>
            </a:r>
          </a:p>
        </p:txBody>
      </p:sp>
      <p:sp>
        <p:nvSpPr>
          <p:cNvPr id="5" name="Rectangle 5"/>
          <p:cNvSpPr>
            <a:spLocks noGrp="1" noChangeArrowheads="1"/>
          </p:cNvSpPr>
          <p:nvPr>
            <p:ph type="dt" sz="half" idx="10"/>
          </p:nvPr>
        </p:nvSpPr>
        <p:spPr/>
        <p:txBody>
          <a:bodyPr/>
          <a:lstStyle>
            <a:lvl1pPr>
              <a:defRPr>
                <a:solidFill>
                  <a:srgbClr val="578963"/>
                </a:solidFill>
              </a:defRPr>
            </a:lvl1pPr>
          </a:lstStyle>
          <a:p>
            <a:pPr>
              <a:defRPr/>
            </a:pPr>
            <a:endParaRPr lang="en-US"/>
          </a:p>
        </p:txBody>
      </p:sp>
      <p:sp>
        <p:nvSpPr>
          <p:cNvPr id="6" name="Rectangle 6"/>
          <p:cNvSpPr>
            <a:spLocks noGrp="1" noChangeArrowheads="1"/>
          </p:cNvSpPr>
          <p:nvPr>
            <p:ph type="ftr" sz="quarter" idx="11"/>
          </p:nvPr>
        </p:nvSpPr>
        <p:spPr/>
        <p:txBody>
          <a:bodyPr/>
          <a:lstStyle>
            <a:lvl1pPr>
              <a:defRPr>
                <a:solidFill>
                  <a:srgbClr val="578963"/>
                </a:solidFill>
              </a:defRPr>
            </a:lvl1pPr>
          </a:lstStyle>
          <a:p>
            <a:pPr>
              <a:defRPr/>
            </a:pPr>
            <a:endParaRPr lang="en-US"/>
          </a:p>
        </p:txBody>
      </p:sp>
      <p:sp>
        <p:nvSpPr>
          <p:cNvPr id="7" name="Rectangle 7"/>
          <p:cNvSpPr>
            <a:spLocks noGrp="1" noChangeArrowheads="1"/>
          </p:cNvSpPr>
          <p:nvPr>
            <p:ph type="sldNum" sz="quarter" idx="12"/>
          </p:nvPr>
        </p:nvSpPr>
        <p:spPr/>
        <p:txBody>
          <a:bodyPr/>
          <a:lstStyle>
            <a:lvl1pPr>
              <a:defRPr>
                <a:solidFill>
                  <a:srgbClr val="578963"/>
                </a:solidFill>
              </a:defRPr>
            </a:lvl1pPr>
          </a:lstStyle>
          <a:p>
            <a:pPr>
              <a:defRPr/>
            </a:pPr>
            <a:fld id="{CE4FDCFA-FB6F-4F3D-BEBA-F7753DCED66F}" type="slidenum">
              <a:rPr lang="en-US"/>
              <a:pPr>
                <a:defRPr/>
              </a:pPr>
              <a:t>‹#›</a:t>
            </a:fld>
            <a:endParaRPr lang="en-US"/>
          </a:p>
        </p:txBody>
      </p:sp>
    </p:spTree>
    <p:extLst>
      <p:ext uri="{BB962C8B-B14F-4D97-AF65-F5344CB8AC3E}">
        <p14:creationId xmlns:p14="http://schemas.microsoft.com/office/powerpoint/2010/main" val="2770456890"/>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028"/>
          <p:cNvSpPr>
            <a:spLocks noGrp="1" noChangeArrowheads="1"/>
          </p:cNvSpPr>
          <p:nvPr>
            <p:ph type="dt" sz="half" idx="10"/>
          </p:nvPr>
        </p:nvSpPr>
        <p:spPr>
          <a:ln/>
        </p:spPr>
        <p:txBody>
          <a:bodyPr/>
          <a:lstStyle>
            <a:lvl1pPr>
              <a:defRPr/>
            </a:lvl1pPr>
          </a:lstStyle>
          <a:p>
            <a:pPr>
              <a:defRPr/>
            </a:pPr>
            <a:endParaRPr lang="en-US"/>
          </a:p>
        </p:txBody>
      </p:sp>
      <p:sp>
        <p:nvSpPr>
          <p:cNvPr id="5" name="Rectangle 1029"/>
          <p:cNvSpPr>
            <a:spLocks noGrp="1" noChangeArrowheads="1"/>
          </p:cNvSpPr>
          <p:nvPr>
            <p:ph type="ftr" sz="quarter" idx="11"/>
          </p:nvPr>
        </p:nvSpPr>
        <p:spPr>
          <a:ln/>
        </p:spPr>
        <p:txBody>
          <a:bodyPr/>
          <a:lstStyle>
            <a:lvl1pPr>
              <a:defRPr/>
            </a:lvl1pPr>
          </a:lstStyle>
          <a:p>
            <a:pPr>
              <a:defRPr/>
            </a:pPr>
            <a:endParaRPr lang="en-US"/>
          </a:p>
        </p:txBody>
      </p:sp>
      <p:sp>
        <p:nvSpPr>
          <p:cNvPr id="6" name="Rectangle 1030"/>
          <p:cNvSpPr>
            <a:spLocks noGrp="1" noChangeArrowheads="1"/>
          </p:cNvSpPr>
          <p:nvPr>
            <p:ph type="sldNum" sz="quarter" idx="12"/>
          </p:nvPr>
        </p:nvSpPr>
        <p:spPr>
          <a:ln/>
        </p:spPr>
        <p:txBody>
          <a:bodyPr/>
          <a:lstStyle>
            <a:lvl1pPr>
              <a:defRPr/>
            </a:lvl1pPr>
          </a:lstStyle>
          <a:p>
            <a:pPr>
              <a:defRPr/>
            </a:pPr>
            <a:fld id="{149BEC5F-929D-4B50-8B38-1740A9DE3477}" type="slidenum">
              <a:rPr lang="en-US"/>
              <a:pPr>
                <a:defRPr/>
              </a:pPr>
              <a:t>‹#›</a:t>
            </a:fld>
            <a:endParaRPr lang="en-US"/>
          </a:p>
        </p:txBody>
      </p:sp>
    </p:spTree>
    <p:extLst>
      <p:ext uri="{BB962C8B-B14F-4D97-AF65-F5344CB8AC3E}">
        <p14:creationId xmlns:p14="http://schemas.microsoft.com/office/powerpoint/2010/main" val="1273802668"/>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1028"/>
          <p:cNvSpPr>
            <a:spLocks noGrp="1" noChangeArrowheads="1"/>
          </p:cNvSpPr>
          <p:nvPr>
            <p:ph type="dt" sz="half" idx="10"/>
          </p:nvPr>
        </p:nvSpPr>
        <p:spPr>
          <a:ln/>
        </p:spPr>
        <p:txBody>
          <a:bodyPr/>
          <a:lstStyle>
            <a:lvl1pPr>
              <a:defRPr/>
            </a:lvl1pPr>
          </a:lstStyle>
          <a:p>
            <a:pPr>
              <a:defRPr/>
            </a:pPr>
            <a:endParaRPr lang="en-US"/>
          </a:p>
        </p:txBody>
      </p:sp>
      <p:sp>
        <p:nvSpPr>
          <p:cNvPr id="5" name="Rectangle 1029"/>
          <p:cNvSpPr>
            <a:spLocks noGrp="1" noChangeArrowheads="1"/>
          </p:cNvSpPr>
          <p:nvPr>
            <p:ph type="ftr" sz="quarter" idx="11"/>
          </p:nvPr>
        </p:nvSpPr>
        <p:spPr>
          <a:ln/>
        </p:spPr>
        <p:txBody>
          <a:bodyPr/>
          <a:lstStyle>
            <a:lvl1pPr>
              <a:defRPr/>
            </a:lvl1pPr>
          </a:lstStyle>
          <a:p>
            <a:pPr>
              <a:defRPr/>
            </a:pPr>
            <a:endParaRPr lang="en-US"/>
          </a:p>
        </p:txBody>
      </p:sp>
      <p:sp>
        <p:nvSpPr>
          <p:cNvPr id="6" name="Rectangle 1030"/>
          <p:cNvSpPr>
            <a:spLocks noGrp="1" noChangeArrowheads="1"/>
          </p:cNvSpPr>
          <p:nvPr>
            <p:ph type="sldNum" sz="quarter" idx="12"/>
          </p:nvPr>
        </p:nvSpPr>
        <p:spPr>
          <a:ln/>
        </p:spPr>
        <p:txBody>
          <a:bodyPr/>
          <a:lstStyle>
            <a:lvl1pPr>
              <a:defRPr/>
            </a:lvl1pPr>
          </a:lstStyle>
          <a:p>
            <a:pPr>
              <a:defRPr/>
            </a:pPr>
            <a:fld id="{17A34CAC-79A2-4748-ACBE-EC9BD6D6FB17}" type="slidenum">
              <a:rPr lang="en-US"/>
              <a:pPr>
                <a:defRPr/>
              </a:pPr>
              <a:t>‹#›</a:t>
            </a:fld>
            <a:endParaRPr lang="en-US"/>
          </a:p>
        </p:txBody>
      </p:sp>
    </p:spTree>
    <p:extLst>
      <p:ext uri="{BB962C8B-B14F-4D97-AF65-F5344CB8AC3E}">
        <p14:creationId xmlns:p14="http://schemas.microsoft.com/office/powerpoint/2010/main" val="3362086466"/>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1028"/>
          <p:cNvSpPr>
            <a:spLocks noGrp="1" noChangeArrowheads="1"/>
          </p:cNvSpPr>
          <p:nvPr>
            <p:ph type="dt" sz="half" idx="10"/>
          </p:nvPr>
        </p:nvSpPr>
        <p:spPr>
          <a:ln/>
        </p:spPr>
        <p:txBody>
          <a:bodyPr/>
          <a:lstStyle>
            <a:lvl1pPr>
              <a:defRPr/>
            </a:lvl1pPr>
          </a:lstStyle>
          <a:p>
            <a:pPr>
              <a:defRPr/>
            </a:pPr>
            <a:endParaRPr lang="en-US"/>
          </a:p>
        </p:txBody>
      </p:sp>
      <p:sp>
        <p:nvSpPr>
          <p:cNvPr id="6" name="Rectangle 1029"/>
          <p:cNvSpPr>
            <a:spLocks noGrp="1" noChangeArrowheads="1"/>
          </p:cNvSpPr>
          <p:nvPr>
            <p:ph type="ftr" sz="quarter" idx="11"/>
          </p:nvPr>
        </p:nvSpPr>
        <p:spPr>
          <a:ln/>
        </p:spPr>
        <p:txBody>
          <a:bodyPr/>
          <a:lstStyle>
            <a:lvl1pPr>
              <a:defRPr/>
            </a:lvl1pPr>
          </a:lstStyle>
          <a:p>
            <a:pPr>
              <a:defRPr/>
            </a:pPr>
            <a:endParaRPr lang="en-US"/>
          </a:p>
        </p:txBody>
      </p:sp>
      <p:sp>
        <p:nvSpPr>
          <p:cNvPr id="7" name="Rectangle 1030"/>
          <p:cNvSpPr>
            <a:spLocks noGrp="1" noChangeArrowheads="1"/>
          </p:cNvSpPr>
          <p:nvPr>
            <p:ph type="sldNum" sz="quarter" idx="12"/>
          </p:nvPr>
        </p:nvSpPr>
        <p:spPr>
          <a:ln/>
        </p:spPr>
        <p:txBody>
          <a:bodyPr/>
          <a:lstStyle>
            <a:lvl1pPr>
              <a:defRPr/>
            </a:lvl1pPr>
          </a:lstStyle>
          <a:p>
            <a:pPr>
              <a:defRPr/>
            </a:pPr>
            <a:fld id="{0B1F740E-1D56-438C-A30B-A497A454D25B}" type="slidenum">
              <a:rPr lang="en-US"/>
              <a:pPr>
                <a:defRPr/>
              </a:pPr>
              <a:t>‹#›</a:t>
            </a:fld>
            <a:endParaRPr lang="en-US"/>
          </a:p>
        </p:txBody>
      </p:sp>
    </p:spTree>
    <p:extLst>
      <p:ext uri="{BB962C8B-B14F-4D97-AF65-F5344CB8AC3E}">
        <p14:creationId xmlns:p14="http://schemas.microsoft.com/office/powerpoint/2010/main" val="3936605049"/>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1028"/>
          <p:cNvSpPr>
            <a:spLocks noGrp="1" noChangeArrowheads="1"/>
          </p:cNvSpPr>
          <p:nvPr>
            <p:ph type="dt" sz="half" idx="10"/>
          </p:nvPr>
        </p:nvSpPr>
        <p:spPr>
          <a:ln/>
        </p:spPr>
        <p:txBody>
          <a:bodyPr/>
          <a:lstStyle>
            <a:lvl1pPr>
              <a:defRPr/>
            </a:lvl1pPr>
          </a:lstStyle>
          <a:p>
            <a:pPr>
              <a:defRPr/>
            </a:pPr>
            <a:endParaRPr lang="en-US"/>
          </a:p>
        </p:txBody>
      </p:sp>
      <p:sp>
        <p:nvSpPr>
          <p:cNvPr id="8" name="Rectangle 1029"/>
          <p:cNvSpPr>
            <a:spLocks noGrp="1" noChangeArrowheads="1"/>
          </p:cNvSpPr>
          <p:nvPr>
            <p:ph type="ftr" sz="quarter" idx="11"/>
          </p:nvPr>
        </p:nvSpPr>
        <p:spPr>
          <a:ln/>
        </p:spPr>
        <p:txBody>
          <a:bodyPr/>
          <a:lstStyle>
            <a:lvl1pPr>
              <a:defRPr/>
            </a:lvl1pPr>
          </a:lstStyle>
          <a:p>
            <a:pPr>
              <a:defRPr/>
            </a:pPr>
            <a:endParaRPr lang="en-US"/>
          </a:p>
        </p:txBody>
      </p:sp>
      <p:sp>
        <p:nvSpPr>
          <p:cNvPr id="9" name="Rectangle 1030"/>
          <p:cNvSpPr>
            <a:spLocks noGrp="1" noChangeArrowheads="1"/>
          </p:cNvSpPr>
          <p:nvPr>
            <p:ph type="sldNum" sz="quarter" idx="12"/>
          </p:nvPr>
        </p:nvSpPr>
        <p:spPr>
          <a:ln/>
        </p:spPr>
        <p:txBody>
          <a:bodyPr/>
          <a:lstStyle>
            <a:lvl1pPr>
              <a:defRPr/>
            </a:lvl1pPr>
          </a:lstStyle>
          <a:p>
            <a:pPr>
              <a:defRPr/>
            </a:pPr>
            <a:fld id="{E88B6324-D703-4D88-896F-75948549F9E8}" type="slidenum">
              <a:rPr lang="en-US"/>
              <a:pPr>
                <a:defRPr/>
              </a:pPr>
              <a:t>‹#›</a:t>
            </a:fld>
            <a:endParaRPr lang="en-US"/>
          </a:p>
        </p:txBody>
      </p:sp>
    </p:spTree>
    <p:extLst>
      <p:ext uri="{BB962C8B-B14F-4D97-AF65-F5344CB8AC3E}">
        <p14:creationId xmlns:p14="http://schemas.microsoft.com/office/powerpoint/2010/main" val="124271245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9B09910C-E567-42B3-AD3D-74110A845D1C}" type="slidenum">
              <a:rPr lang="en-US"/>
              <a:pPr>
                <a:defRPr/>
              </a:pPr>
              <a:t>‹#›</a:t>
            </a:fld>
            <a:endParaRPr lang="en-US"/>
          </a:p>
        </p:txBody>
      </p:sp>
    </p:spTree>
    <p:extLst>
      <p:ext uri="{BB962C8B-B14F-4D97-AF65-F5344CB8AC3E}">
        <p14:creationId xmlns:p14="http://schemas.microsoft.com/office/powerpoint/2010/main" val="267082818"/>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1028"/>
          <p:cNvSpPr>
            <a:spLocks noGrp="1" noChangeArrowheads="1"/>
          </p:cNvSpPr>
          <p:nvPr>
            <p:ph type="dt" sz="half" idx="10"/>
          </p:nvPr>
        </p:nvSpPr>
        <p:spPr>
          <a:ln/>
        </p:spPr>
        <p:txBody>
          <a:bodyPr/>
          <a:lstStyle>
            <a:lvl1pPr>
              <a:defRPr/>
            </a:lvl1pPr>
          </a:lstStyle>
          <a:p>
            <a:pPr>
              <a:defRPr/>
            </a:pPr>
            <a:endParaRPr lang="en-US"/>
          </a:p>
        </p:txBody>
      </p:sp>
      <p:sp>
        <p:nvSpPr>
          <p:cNvPr id="4" name="Rectangle 1029"/>
          <p:cNvSpPr>
            <a:spLocks noGrp="1" noChangeArrowheads="1"/>
          </p:cNvSpPr>
          <p:nvPr>
            <p:ph type="ftr" sz="quarter" idx="11"/>
          </p:nvPr>
        </p:nvSpPr>
        <p:spPr>
          <a:ln/>
        </p:spPr>
        <p:txBody>
          <a:bodyPr/>
          <a:lstStyle>
            <a:lvl1pPr>
              <a:defRPr/>
            </a:lvl1pPr>
          </a:lstStyle>
          <a:p>
            <a:pPr>
              <a:defRPr/>
            </a:pPr>
            <a:endParaRPr lang="en-US"/>
          </a:p>
        </p:txBody>
      </p:sp>
      <p:sp>
        <p:nvSpPr>
          <p:cNvPr id="5" name="Rectangle 1030"/>
          <p:cNvSpPr>
            <a:spLocks noGrp="1" noChangeArrowheads="1"/>
          </p:cNvSpPr>
          <p:nvPr>
            <p:ph type="sldNum" sz="quarter" idx="12"/>
          </p:nvPr>
        </p:nvSpPr>
        <p:spPr>
          <a:ln/>
        </p:spPr>
        <p:txBody>
          <a:bodyPr/>
          <a:lstStyle>
            <a:lvl1pPr>
              <a:defRPr/>
            </a:lvl1pPr>
          </a:lstStyle>
          <a:p>
            <a:pPr>
              <a:defRPr/>
            </a:pPr>
            <a:fld id="{2511DFA4-1184-4736-B99B-E5C239450B1E}" type="slidenum">
              <a:rPr lang="en-US"/>
              <a:pPr>
                <a:defRPr/>
              </a:pPr>
              <a:t>‹#›</a:t>
            </a:fld>
            <a:endParaRPr lang="en-US"/>
          </a:p>
        </p:txBody>
      </p:sp>
    </p:spTree>
    <p:extLst>
      <p:ext uri="{BB962C8B-B14F-4D97-AF65-F5344CB8AC3E}">
        <p14:creationId xmlns:p14="http://schemas.microsoft.com/office/powerpoint/2010/main" val="3248366687"/>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028"/>
          <p:cNvSpPr>
            <a:spLocks noGrp="1" noChangeArrowheads="1"/>
          </p:cNvSpPr>
          <p:nvPr>
            <p:ph type="dt" sz="half" idx="10"/>
          </p:nvPr>
        </p:nvSpPr>
        <p:spPr>
          <a:ln/>
        </p:spPr>
        <p:txBody>
          <a:bodyPr/>
          <a:lstStyle>
            <a:lvl1pPr>
              <a:defRPr/>
            </a:lvl1pPr>
          </a:lstStyle>
          <a:p>
            <a:pPr>
              <a:defRPr/>
            </a:pPr>
            <a:endParaRPr lang="en-US"/>
          </a:p>
        </p:txBody>
      </p:sp>
      <p:sp>
        <p:nvSpPr>
          <p:cNvPr id="3" name="Rectangle 1029"/>
          <p:cNvSpPr>
            <a:spLocks noGrp="1" noChangeArrowheads="1"/>
          </p:cNvSpPr>
          <p:nvPr>
            <p:ph type="ftr" sz="quarter" idx="11"/>
          </p:nvPr>
        </p:nvSpPr>
        <p:spPr>
          <a:ln/>
        </p:spPr>
        <p:txBody>
          <a:bodyPr/>
          <a:lstStyle>
            <a:lvl1pPr>
              <a:defRPr/>
            </a:lvl1pPr>
          </a:lstStyle>
          <a:p>
            <a:pPr>
              <a:defRPr/>
            </a:pPr>
            <a:endParaRPr lang="en-US"/>
          </a:p>
        </p:txBody>
      </p:sp>
      <p:sp>
        <p:nvSpPr>
          <p:cNvPr id="4" name="Rectangle 1030"/>
          <p:cNvSpPr>
            <a:spLocks noGrp="1" noChangeArrowheads="1"/>
          </p:cNvSpPr>
          <p:nvPr>
            <p:ph type="sldNum" sz="quarter" idx="12"/>
          </p:nvPr>
        </p:nvSpPr>
        <p:spPr>
          <a:ln/>
        </p:spPr>
        <p:txBody>
          <a:bodyPr/>
          <a:lstStyle>
            <a:lvl1pPr>
              <a:defRPr/>
            </a:lvl1pPr>
          </a:lstStyle>
          <a:p>
            <a:pPr>
              <a:defRPr/>
            </a:pPr>
            <a:fld id="{B93B9762-6AA9-43D5-9610-847177096DE7}" type="slidenum">
              <a:rPr lang="en-US"/>
              <a:pPr>
                <a:defRPr/>
              </a:pPr>
              <a:t>‹#›</a:t>
            </a:fld>
            <a:endParaRPr lang="en-US"/>
          </a:p>
        </p:txBody>
      </p:sp>
    </p:spTree>
    <p:extLst>
      <p:ext uri="{BB962C8B-B14F-4D97-AF65-F5344CB8AC3E}">
        <p14:creationId xmlns:p14="http://schemas.microsoft.com/office/powerpoint/2010/main" val="2667112997"/>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1028"/>
          <p:cNvSpPr>
            <a:spLocks noGrp="1" noChangeArrowheads="1"/>
          </p:cNvSpPr>
          <p:nvPr>
            <p:ph type="dt" sz="half" idx="10"/>
          </p:nvPr>
        </p:nvSpPr>
        <p:spPr>
          <a:ln/>
        </p:spPr>
        <p:txBody>
          <a:bodyPr/>
          <a:lstStyle>
            <a:lvl1pPr>
              <a:defRPr/>
            </a:lvl1pPr>
          </a:lstStyle>
          <a:p>
            <a:pPr>
              <a:defRPr/>
            </a:pPr>
            <a:endParaRPr lang="en-US"/>
          </a:p>
        </p:txBody>
      </p:sp>
      <p:sp>
        <p:nvSpPr>
          <p:cNvPr id="6" name="Rectangle 1029"/>
          <p:cNvSpPr>
            <a:spLocks noGrp="1" noChangeArrowheads="1"/>
          </p:cNvSpPr>
          <p:nvPr>
            <p:ph type="ftr" sz="quarter" idx="11"/>
          </p:nvPr>
        </p:nvSpPr>
        <p:spPr>
          <a:ln/>
        </p:spPr>
        <p:txBody>
          <a:bodyPr/>
          <a:lstStyle>
            <a:lvl1pPr>
              <a:defRPr/>
            </a:lvl1pPr>
          </a:lstStyle>
          <a:p>
            <a:pPr>
              <a:defRPr/>
            </a:pPr>
            <a:endParaRPr lang="en-US"/>
          </a:p>
        </p:txBody>
      </p:sp>
      <p:sp>
        <p:nvSpPr>
          <p:cNvPr id="7" name="Rectangle 1030"/>
          <p:cNvSpPr>
            <a:spLocks noGrp="1" noChangeArrowheads="1"/>
          </p:cNvSpPr>
          <p:nvPr>
            <p:ph type="sldNum" sz="quarter" idx="12"/>
          </p:nvPr>
        </p:nvSpPr>
        <p:spPr>
          <a:ln/>
        </p:spPr>
        <p:txBody>
          <a:bodyPr/>
          <a:lstStyle>
            <a:lvl1pPr>
              <a:defRPr/>
            </a:lvl1pPr>
          </a:lstStyle>
          <a:p>
            <a:pPr>
              <a:defRPr/>
            </a:pPr>
            <a:fld id="{C219731B-A7AF-4579-96C7-7B41F0737DC8}" type="slidenum">
              <a:rPr lang="en-US"/>
              <a:pPr>
                <a:defRPr/>
              </a:pPr>
              <a:t>‹#›</a:t>
            </a:fld>
            <a:endParaRPr lang="en-US"/>
          </a:p>
        </p:txBody>
      </p:sp>
    </p:spTree>
    <p:extLst>
      <p:ext uri="{BB962C8B-B14F-4D97-AF65-F5344CB8AC3E}">
        <p14:creationId xmlns:p14="http://schemas.microsoft.com/office/powerpoint/2010/main" val="713087168"/>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1028"/>
          <p:cNvSpPr>
            <a:spLocks noGrp="1" noChangeArrowheads="1"/>
          </p:cNvSpPr>
          <p:nvPr>
            <p:ph type="dt" sz="half" idx="10"/>
          </p:nvPr>
        </p:nvSpPr>
        <p:spPr>
          <a:ln/>
        </p:spPr>
        <p:txBody>
          <a:bodyPr/>
          <a:lstStyle>
            <a:lvl1pPr>
              <a:defRPr/>
            </a:lvl1pPr>
          </a:lstStyle>
          <a:p>
            <a:pPr>
              <a:defRPr/>
            </a:pPr>
            <a:endParaRPr lang="en-US"/>
          </a:p>
        </p:txBody>
      </p:sp>
      <p:sp>
        <p:nvSpPr>
          <p:cNvPr id="6" name="Rectangle 1029"/>
          <p:cNvSpPr>
            <a:spLocks noGrp="1" noChangeArrowheads="1"/>
          </p:cNvSpPr>
          <p:nvPr>
            <p:ph type="ftr" sz="quarter" idx="11"/>
          </p:nvPr>
        </p:nvSpPr>
        <p:spPr>
          <a:ln/>
        </p:spPr>
        <p:txBody>
          <a:bodyPr/>
          <a:lstStyle>
            <a:lvl1pPr>
              <a:defRPr/>
            </a:lvl1pPr>
          </a:lstStyle>
          <a:p>
            <a:pPr>
              <a:defRPr/>
            </a:pPr>
            <a:endParaRPr lang="en-US"/>
          </a:p>
        </p:txBody>
      </p:sp>
      <p:sp>
        <p:nvSpPr>
          <p:cNvPr id="7" name="Rectangle 1030"/>
          <p:cNvSpPr>
            <a:spLocks noGrp="1" noChangeArrowheads="1"/>
          </p:cNvSpPr>
          <p:nvPr>
            <p:ph type="sldNum" sz="quarter" idx="12"/>
          </p:nvPr>
        </p:nvSpPr>
        <p:spPr>
          <a:ln/>
        </p:spPr>
        <p:txBody>
          <a:bodyPr/>
          <a:lstStyle>
            <a:lvl1pPr>
              <a:defRPr/>
            </a:lvl1pPr>
          </a:lstStyle>
          <a:p>
            <a:pPr>
              <a:defRPr/>
            </a:pPr>
            <a:fld id="{5BDBBDD2-7562-4296-873F-3F86253F8998}" type="slidenum">
              <a:rPr lang="en-US"/>
              <a:pPr>
                <a:defRPr/>
              </a:pPr>
              <a:t>‹#›</a:t>
            </a:fld>
            <a:endParaRPr lang="en-US"/>
          </a:p>
        </p:txBody>
      </p:sp>
    </p:spTree>
    <p:extLst>
      <p:ext uri="{BB962C8B-B14F-4D97-AF65-F5344CB8AC3E}">
        <p14:creationId xmlns:p14="http://schemas.microsoft.com/office/powerpoint/2010/main" val="4035778575"/>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028"/>
          <p:cNvSpPr>
            <a:spLocks noGrp="1" noChangeArrowheads="1"/>
          </p:cNvSpPr>
          <p:nvPr>
            <p:ph type="dt" sz="half" idx="10"/>
          </p:nvPr>
        </p:nvSpPr>
        <p:spPr>
          <a:ln/>
        </p:spPr>
        <p:txBody>
          <a:bodyPr/>
          <a:lstStyle>
            <a:lvl1pPr>
              <a:defRPr/>
            </a:lvl1pPr>
          </a:lstStyle>
          <a:p>
            <a:pPr>
              <a:defRPr/>
            </a:pPr>
            <a:endParaRPr lang="en-US"/>
          </a:p>
        </p:txBody>
      </p:sp>
      <p:sp>
        <p:nvSpPr>
          <p:cNvPr id="5" name="Rectangle 1029"/>
          <p:cNvSpPr>
            <a:spLocks noGrp="1" noChangeArrowheads="1"/>
          </p:cNvSpPr>
          <p:nvPr>
            <p:ph type="ftr" sz="quarter" idx="11"/>
          </p:nvPr>
        </p:nvSpPr>
        <p:spPr>
          <a:ln/>
        </p:spPr>
        <p:txBody>
          <a:bodyPr/>
          <a:lstStyle>
            <a:lvl1pPr>
              <a:defRPr/>
            </a:lvl1pPr>
          </a:lstStyle>
          <a:p>
            <a:pPr>
              <a:defRPr/>
            </a:pPr>
            <a:endParaRPr lang="en-US"/>
          </a:p>
        </p:txBody>
      </p:sp>
      <p:sp>
        <p:nvSpPr>
          <p:cNvPr id="6" name="Rectangle 1030"/>
          <p:cNvSpPr>
            <a:spLocks noGrp="1" noChangeArrowheads="1"/>
          </p:cNvSpPr>
          <p:nvPr>
            <p:ph type="sldNum" sz="quarter" idx="12"/>
          </p:nvPr>
        </p:nvSpPr>
        <p:spPr>
          <a:ln/>
        </p:spPr>
        <p:txBody>
          <a:bodyPr/>
          <a:lstStyle>
            <a:lvl1pPr>
              <a:defRPr/>
            </a:lvl1pPr>
          </a:lstStyle>
          <a:p>
            <a:pPr>
              <a:defRPr/>
            </a:pPr>
            <a:fld id="{65018E90-B389-400F-8DD5-DD428937527F}" type="slidenum">
              <a:rPr lang="en-US"/>
              <a:pPr>
                <a:defRPr/>
              </a:pPr>
              <a:t>‹#›</a:t>
            </a:fld>
            <a:endParaRPr lang="en-US"/>
          </a:p>
        </p:txBody>
      </p:sp>
    </p:spTree>
    <p:extLst>
      <p:ext uri="{BB962C8B-B14F-4D97-AF65-F5344CB8AC3E}">
        <p14:creationId xmlns:p14="http://schemas.microsoft.com/office/powerpoint/2010/main" val="2616317227"/>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457200"/>
            <a:ext cx="1943100" cy="56388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457200"/>
            <a:ext cx="5676900" cy="56388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028"/>
          <p:cNvSpPr>
            <a:spLocks noGrp="1" noChangeArrowheads="1"/>
          </p:cNvSpPr>
          <p:nvPr>
            <p:ph type="dt" sz="half" idx="10"/>
          </p:nvPr>
        </p:nvSpPr>
        <p:spPr>
          <a:ln/>
        </p:spPr>
        <p:txBody>
          <a:bodyPr/>
          <a:lstStyle>
            <a:lvl1pPr>
              <a:defRPr/>
            </a:lvl1pPr>
          </a:lstStyle>
          <a:p>
            <a:pPr>
              <a:defRPr/>
            </a:pPr>
            <a:endParaRPr lang="en-US"/>
          </a:p>
        </p:txBody>
      </p:sp>
      <p:sp>
        <p:nvSpPr>
          <p:cNvPr id="5" name="Rectangle 1029"/>
          <p:cNvSpPr>
            <a:spLocks noGrp="1" noChangeArrowheads="1"/>
          </p:cNvSpPr>
          <p:nvPr>
            <p:ph type="ftr" sz="quarter" idx="11"/>
          </p:nvPr>
        </p:nvSpPr>
        <p:spPr>
          <a:ln/>
        </p:spPr>
        <p:txBody>
          <a:bodyPr/>
          <a:lstStyle>
            <a:lvl1pPr>
              <a:defRPr/>
            </a:lvl1pPr>
          </a:lstStyle>
          <a:p>
            <a:pPr>
              <a:defRPr/>
            </a:pPr>
            <a:endParaRPr lang="en-US"/>
          </a:p>
        </p:txBody>
      </p:sp>
      <p:sp>
        <p:nvSpPr>
          <p:cNvPr id="6" name="Rectangle 1030"/>
          <p:cNvSpPr>
            <a:spLocks noGrp="1" noChangeArrowheads="1"/>
          </p:cNvSpPr>
          <p:nvPr>
            <p:ph type="sldNum" sz="quarter" idx="12"/>
          </p:nvPr>
        </p:nvSpPr>
        <p:spPr>
          <a:ln/>
        </p:spPr>
        <p:txBody>
          <a:bodyPr/>
          <a:lstStyle>
            <a:lvl1pPr>
              <a:defRPr/>
            </a:lvl1pPr>
          </a:lstStyle>
          <a:p>
            <a:pPr>
              <a:defRPr/>
            </a:pPr>
            <a:fld id="{58EA4BA2-1603-4AC2-A5DF-A3EE9788BDE3}" type="slidenum">
              <a:rPr lang="en-US"/>
              <a:pPr>
                <a:defRPr/>
              </a:pPr>
              <a:t>‹#›</a:t>
            </a:fld>
            <a:endParaRPr lang="en-US"/>
          </a:p>
        </p:txBody>
      </p:sp>
    </p:spTree>
    <p:extLst>
      <p:ext uri="{BB962C8B-B14F-4D97-AF65-F5344CB8AC3E}">
        <p14:creationId xmlns:p14="http://schemas.microsoft.com/office/powerpoint/2010/main" val="764351035"/>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4" name="Freeform 2"/>
          <p:cNvSpPr>
            <a:spLocks/>
          </p:cNvSpPr>
          <p:nvPr/>
        </p:nvSpPr>
        <p:spPr bwMode="gray">
          <a:xfrm>
            <a:off x="690563" y="3340100"/>
            <a:ext cx="7653337" cy="485775"/>
          </a:xfrm>
          <a:custGeom>
            <a:avLst/>
            <a:gdLst>
              <a:gd name="T0" fmla="*/ 2147483647 w 4128"/>
              <a:gd name="T1" fmla="*/ 2147483647 h 479"/>
              <a:gd name="T2" fmla="*/ 2147483647 w 4128"/>
              <a:gd name="T3" fmla="*/ 2147483647 h 479"/>
              <a:gd name="T4" fmla="*/ 2147483647 w 4128"/>
              <a:gd name="T5" fmla="*/ 2147483647 h 479"/>
              <a:gd name="T6" fmla="*/ 0 w 4128"/>
              <a:gd name="T7" fmla="*/ 2147483647 h 479"/>
              <a:gd name="T8" fmla="*/ 2147483647 w 4128"/>
              <a:gd name="T9" fmla="*/ 2147483647 h 47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128" h="479">
                <a:moveTo>
                  <a:pt x="163" y="200"/>
                </a:moveTo>
                <a:cubicBezTo>
                  <a:pt x="163" y="200"/>
                  <a:pt x="2054" y="0"/>
                  <a:pt x="4128" y="200"/>
                </a:cubicBezTo>
                <a:cubicBezTo>
                  <a:pt x="4128" y="200"/>
                  <a:pt x="4128" y="314"/>
                  <a:pt x="4128" y="429"/>
                </a:cubicBezTo>
                <a:cubicBezTo>
                  <a:pt x="2371" y="200"/>
                  <a:pt x="688" y="479"/>
                  <a:pt x="0" y="441"/>
                </a:cubicBezTo>
                <a:lnTo>
                  <a:pt x="163" y="200"/>
                </a:lnTo>
                <a:close/>
              </a:path>
            </a:pathLst>
          </a:custGeom>
          <a:solidFill>
            <a:schemeClr val="hlink">
              <a:alpha val="50195"/>
            </a:schemeClr>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7171" name="Rectangle 3"/>
          <p:cNvSpPr>
            <a:spLocks noGrp="1" noChangeArrowheads="1"/>
          </p:cNvSpPr>
          <p:nvPr>
            <p:ph type="ctrTitle"/>
          </p:nvPr>
        </p:nvSpPr>
        <p:spPr>
          <a:xfrm>
            <a:off x="685800" y="2286000"/>
            <a:ext cx="7772400" cy="1143000"/>
          </a:xfrm>
        </p:spPr>
        <p:txBody>
          <a:bodyPr/>
          <a:lstStyle>
            <a:lvl1pPr>
              <a:defRPr/>
            </a:lvl1pPr>
          </a:lstStyle>
          <a:p>
            <a:r>
              <a:rPr lang="en-US"/>
              <a:t>Click to edit Master title style</a:t>
            </a:r>
          </a:p>
        </p:txBody>
      </p:sp>
      <p:sp>
        <p:nvSpPr>
          <p:cNvPr id="7172" name="Rectangle 4"/>
          <p:cNvSpPr>
            <a:spLocks noGrp="1" noChangeArrowheads="1"/>
          </p:cNvSpPr>
          <p:nvPr>
            <p:ph type="subTitle" idx="1"/>
          </p:nvPr>
        </p:nvSpPr>
        <p:spPr>
          <a:xfrm>
            <a:off x="1371600" y="3886200"/>
            <a:ext cx="6400800" cy="1752600"/>
          </a:xfrm>
        </p:spPr>
        <p:txBody>
          <a:bodyPr/>
          <a:lstStyle>
            <a:lvl1pPr marL="0" indent="0" algn="ctr">
              <a:buFont typeface="Monotype Sorts" pitchFamily="2" charset="2"/>
              <a:buNone/>
              <a:defRPr/>
            </a:lvl1pPr>
          </a:lstStyle>
          <a:p>
            <a:r>
              <a:rPr lang="en-US"/>
              <a:t>Click to edit Master subtitle style</a:t>
            </a:r>
          </a:p>
        </p:txBody>
      </p:sp>
      <p:sp>
        <p:nvSpPr>
          <p:cNvPr id="5" name="Rectangle 5"/>
          <p:cNvSpPr>
            <a:spLocks noGrp="1" noChangeArrowheads="1"/>
          </p:cNvSpPr>
          <p:nvPr>
            <p:ph type="dt" sz="half" idx="10"/>
          </p:nvPr>
        </p:nvSpPr>
        <p:spPr/>
        <p:txBody>
          <a:bodyPr/>
          <a:lstStyle>
            <a:lvl1pPr>
              <a:defRPr>
                <a:solidFill>
                  <a:srgbClr val="578963"/>
                </a:solidFill>
              </a:defRPr>
            </a:lvl1pPr>
          </a:lstStyle>
          <a:p>
            <a:pPr>
              <a:defRPr/>
            </a:pPr>
            <a:endParaRPr lang="en-US"/>
          </a:p>
        </p:txBody>
      </p:sp>
      <p:sp>
        <p:nvSpPr>
          <p:cNvPr id="6" name="Rectangle 6"/>
          <p:cNvSpPr>
            <a:spLocks noGrp="1" noChangeArrowheads="1"/>
          </p:cNvSpPr>
          <p:nvPr>
            <p:ph type="ftr" sz="quarter" idx="11"/>
          </p:nvPr>
        </p:nvSpPr>
        <p:spPr/>
        <p:txBody>
          <a:bodyPr/>
          <a:lstStyle>
            <a:lvl1pPr>
              <a:defRPr>
                <a:solidFill>
                  <a:srgbClr val="578963"/>
                </a:solidFill>
              </a:defRPr>
            </a:lvl1pPr>
          </a:lstStyle>
          <a:p>
            <a:pPr>
              <a:defRPr/>
            </a:pPr>
            <a:endParaRPr lang="en-US"/>
          </a:p>
        </p:txBody>
      </p:sp>
      <p:sp>
        <p:nvSpPr>
          <p:cNvPr id="7" name="Rectangle 7"/>
          <p:cNvSpPr>
            <a:spLocks noGrp="1" noChangeArrowheads="1"/>
          </p:cNvSpPr>
          <p:nvPr>
            <p:ph type="sldNum" sz="quarter" idx="12"/>
          </p:nvPr>
        </p:nvSpPr>
        <p:spPr/>
        <p:txBody>
          <a:bodyPr/>
          <a:lstStyle>
            <a:lvl1pPr>
              <a:defRPr>
                <a:solidFill>
                  <a:srgbClr val="578963"/>
                </a:solidFill>
              </a:defRPr>
            </a:lvl1pPr>
          </a:lstStyle>
          <a:p>
            <a:pPr>
              <a:defRPr/>
            </a:pPr>
            <a:fld id="{C226F587-BBE3-4109-9524-5E69A1A970AB}" type="slidenum">
              <a:rPr lang="en-US"/>
              <a:pPr>
                <a:defRPr/>
              </a:pPr>
              <a:t>‹#›</a:t>
            </a:fld>
            <a:endParaRPr lang="en-US"/>
          </a:p>
        </p:txBody>
      </p:sp>
    </p:spTree>
    <p:extLst>
      <p:ext uri="{BB962C8B-B14F-4D97-AF65-F5344CB8AC3E}">
        <p14:creationId xmlns:p14="http://schemas.microsoft.com/office/powerpoint/2010/main" val="3197771979"/>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BEA91B5B-F232-4DDE-9E10-DFA22CF9D626}" type="slidenum">
              <a:rPr lang="en-US"/>
              <a:pPr>
                <a:defRPr/>
              </a:pPr>
              <a:t>‹#›</a:t>
            </a:fld>
            <a:endParaRPr lang="en-US"/>
          </a:p>
        </p:txBody>
      </p:sp>
    </p:spTree>
    <p:extLst>
      <p:ext uri="{BB962C8B-B14F-4D97-AF65-F5344CB8AC3E}">
        <p14:creationId xmlns:p14="http://schemas.microsoft.com/office/powerpoint/2010/main" val="1778014597"/>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AEDBA986-76D0-4414-9C61-12E281021D42}" type="slidenum">
              <a:rPr lang="en-US"/>
              <a:pPr>
                <a:defRPr/>
              </a:pPr>
              <a:t>‹#›</a:t>
            </a:fld>
            <a:endParaRPr lang="en-US"/>
          </a:p>
        </p:txBody>
      </p:sp>
    </p:spTree>
    <p:extLst>
      <p:ext uri="{BB962C8B-B14F-4D97-AF65-F5344CB8AC3E}">
        <p14:creationId xmlns:p14="http://schemas.microsoft.com/office/powerpoint/2010/main" val="3850999597"/>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DE0CD019-2A82-4387-9BE3-FD95AAA03231}" type="slidenum">
              <a:rPr lang="en-US"/>
              <a:pPr>
                <a:defRPr/>
              </a:pPr>
              <a:t>‹#›</a:t>
            </a:fld>
            <a:endParaRPr lang="en-US"/>
          </a:p>
        </p:txBody>
      </p:sp>
    </p:spTree>
    <p:extLst>
      <p:ext uri="{BB962C8B-B14F-4D97-AF65-F5344CB8AC3E}">
        <p14:creationId xmlns:p14="http://schemas.microsoft.com/office/powerpoint/2010/main" val="424627403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B3DA2F05-5DC8-46F9-A61A-6CD1E2C33725}" type="slidenum">
              <a:rPr lang="en-US"/>
              <a:pPr>
                <a:defRPr/>
              </a:pPr>
              <a:t>‹#›</a:t>
            </a:fld>
            <a:endParaRPr lang="en-US"/>
          </a:p>
        </p:txBody>
      </p:sp>
    </p:spTree>
    <p:extLst>
      <p:ext uri="{BB962C8B-B14F-4D97-AF65-F5344CB8AC3E}">
        <p14:creationId xmlns:p14="http://schemas.microsoft.com/office/powerpoint/2010/main" val="3883645472"/>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C5320EF0-7899-4774-B202-D79771811DBC}" type="slidenum">
              <a:rPr lang="en-US"/>
              <a:pPr>
                <a:defRPr/>
              </a:pPr>
              <a:t>‹#›</a:t>
            </a:fld>
            <a:endParaRPr lang="en-US"/>
          </a:p>
        </p:txBody>
      </p:sp>
    </p:spTree>
    <p:extLst>
      <p:ext uri="{BB962C8B-B14F-4D97-AF65-F5344CB8AC3E}">
        <p14:creationId xmlns:p14="http://schemas.microsoft.com/office/powerpoint/2010/main" val="3261419969"/>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535B1918-74A7-4ACF-8D60-0D2B2D93625D}" type="slidenum">
              <a:rPr lang="en-US"/>
              <a:pPr>
                <a:defRPr/>
              </a:pPr>
              <a:t>‹#›</a:t>
            </a:fld>
            <a:endParaRPr lang="en-US"/>
          </a:p>
        </p:txBody>
      </p:sp>
    </p:spTree>
    <p:extLst>
      <p:ext uri="{BB962C8B-B14F-4D97-AF65-F5344CB8AC3E}">
        <p14:creationId xmlns:p14="http://schemas.microsoft.com/office/powerpoint/2010/main" val="1765872723"/>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C9685C4C-8AD5-4BE9-BBBB-5386C65319BE}" type="slidenum">
              <a:rPr lang="en-US"/>
              <a:pPr>
                <a:defRPr/>
              </a:pPr>
              <a:t>‹#›</a:t>
            </a:fld>
            <a:endParaRPr lang="en-US"/>
          </a:p>
        </p:txBody>
      </p:sp>
    </p:spTree>
    <p:extLst>
      <p:ext uri="{BB962C8B-B14F-4D97-AF65-F5344CB8AC3E}">
        <p14:creationId xmlns:p14="http://schemas.microsoft.com/office/powerpoint/2010/main" val="2572090999"/>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6B4953A8-353C-47AB-BCC1-24084EEE86FE}" type="slidenum">
              <a:rPr lang="en-US"/>
              <a:pPr>
                <a:defRPr/>
              </a:pPr>
              <a:t>‹#›</a:t>
            </a:fld>
            <a:endParaRPr lang="en-US"/>
          </a:p>
        </p:txBody>
      </p:sp>
    </p:spTree>
    <p:extLst>
      <p:ext uri="{BB962C8B-B14F-4D97-AF65-F5344CB8AC3E}">
        <p14:creationId xmlns:p14="http://schemas.microsoft.com/office/powerpoint/2010/main" val="326466697"/>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AF14E2CA-6498-4E9C-A640-0A75E00A1D75}" type="slidenum">
              <a:rPr lang="en-US"/>
              <a:pPr>
                <a:defRPr/>
              </a:pPr>
              <a:t>‹#›</a:t>
            </a:fld>
            <a:endParaRPr lang="en-US"/>
          </a:p>
        </p:txBody>
      </p:sp>
    </p:spTree>
    <p:extLst>
      <p:ext uri="{BB962C8B-B14F-4D97-AF65-F5344CB8AC3E}">
        <p14:creationId xmlns:p14="http://schemas.microsoft.com/office/powerpoint/2010/main" val="1454285629"/>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6013288B-914D-4E90-971A-C8974F55FFF1}" type="slidenum">
              <a:rPr lang="en-US"/>
              <a:pPr>
                <a:defRPr/>
              </a:pPr>
              <a:t>‹#›</a:t>
            </a:fld>
            <a:endParaRPr lang="en-US"/>
          </a:p>
        </p:txBody>
      </p:sp>
    </p:spTree>
    <p:extLst>
      <p:ext uri="{BB962C8B-B14F-4D97-AF65-F5344CB8AC3E}">
        <p14:creationId xmlns:p14="http://schemas.microsoft.com/office/powerpoint/2010/main" val="3145234761"/>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457200"/>
            <a:ext cx="1943100" cy="56388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457200"/>
            <a:ext cx="5676900" cy="56388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66A13E8E-621D-4CAF-A324-6E7DD2ED3B28}" type="slidenum">
              <a:rPr lang="en-US"/>
              <a:pPr>
                <a:defRPr/>
              </a:pPr>
              <a:t>‹#›</a:t>
            </a:fld>
            <a:endParaRPr lang="en-US"/>
          </a:p>
        </p:txBody>
      </p:sp>
    </p:spTree>
    <p:extLst>
      <p:ext uri="{BB962C8B-B14F-4D97-AF65-F5344CB8AC3E}">
        <p14:creationId xmlns:p14="http://schemas.microsoft.com/office/powerpoint/2010/main" val="2107114586"/>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4" name="Freeform 2"/>
          <p:cNvSpPr>
            <a:spLocks/>
          </p:cNvSpPr>
          <p:nvPr/>
        </p:nvSpPr>
        <p:spPr bwMode="gray">
          <a:xfrm>
            <a:off x="690563" y="3340100"/>
            <a:ext cx="7653337" cy="485775"/>
          </a:xfrm>
          <a:custGeom>
            <a:avLst/>
            <a:gdLst>
              <a:gd name="T0" fmla="*/ 2147483647 w 4128"/>
              <a:gd name="T1" fmla="*/ 2147483647 h 479"/>
              <a:gd name="T2" fmla="*/ 2147483647 w 4128"/>
              <a:gd name="T3" fmla="*/ 2147483647 h 479"/>
              <a:gd name="T4" fmla="*/ 2147483647 w 4128"/>
              <a:gd name="T5" fmla="*/ 2147483647 h 479"/>
              <a:gd name="T6" fmla="*/ 0 w 4128"/>
              <a:gd name="T7" fmla="*/ 2147483647 h 479"/>
              <a:gd name="T8" fmla="*/ 2147483647 w 4128"/>
              <a:gd name="T9" fmla="*/ 2147483647 h 47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128" h="479">
                <a:moveTo>
                  <a:pt x="163" y="200"/>
                </a:moveTo>
                <a:cubicBezTo>
                  <a:pt x="163" y="200"/>
                  <a:pt x="2054" y="0"/>
                  <a:pt x="4128" y="200"/>
                </a:cubicBezTo>
                <a:cubicBezTo>
                  <a:pt x="4128" y="200"/>
                  <a:pt x="4128" y="314"/>
                  <a:pt x="4128" y="429"/>
                </a:cubicBezTo>
                <a:cubicBezTo>
                  <a:pt x="2371" y="200"/>
                  <a:pt x="688" y="479"/>
                  <a:pt x="0" y="441"/>
                </a:cubicBezTo>
                <a:lnTo>
                  <a:pt x="163" y="200"/>
                </a:lnTo>
                <a:close/>
              </a:path>
            </a:pathLst>
          </a:custGeom>
          <a:solidFill>
            <a:schemeClr val="hlink">
              <a:alpha val="50195"/>
            </a:schemeClr>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7171" name="Rectangle 3"/>
          <p:cNvSpPr>
            <a:spLocks noGrp="1" noChangeArrowheads="1"/>
          </p:cNvSpPr>
          <p:nvPr>
            <p:ph type="ctrTitle"/>
          </p:nvPr>
        </p:nvSpPr>
        <p:spPr>
          <a:xfrm>
            <a:off x="685800" y="2286000"/>
            <a:ext cx="7772400" cy="1143000"/>
          </a:xfrm>
        </p:spPr>
        <p:txBody>
          <a:bodyPr/>
          <a:lstStyle>
            <a:lvl1pPr>
              <a:defRPr/>
            </a:lvl1pPr>
          </a:lstStyle>
          <a:p>
            <a:r>
              <a:rPr lang="en-US"/>
              <a:t>Click to edit Master title style</a:t>
            </a:r>
          </a:p>
        </p:txBody>
      </p:sp>
      <p:sp>
        <p:nvSpPr>
          <p:cNvPr id="7172" name="Rectangle 4"/>
          <p:cNvSpPr>
            <a:spLocks noGrp="1" noChangeArrowheads="1"/>
          </p:cNvSpPr>
          <p:nvPr>
            <p:ph type="subTitle" idx="1"/>
          </p:nvPr>
        </p:nvSpPr>
        <p:spPr>
          <a:xfrm>
            <a:off x="1371600" y="3886200"/>
            <a:ext cx="6400800" cy="1752600"/>
          </a:xfrm>
        </p:spPr>
        <p:txBody>
          <a:bodyPr/>
          <a:lstStyle>
            <a:lvl1pPr marL="0" indent="0" algn="ctr">
              <a:buFont typeface="Monotype Sorts" pitchFamily="2" charset="2"/>
              <a:buNone/>
              <a:defRPr/>
            </a:lvl1pPr>
          </a:lstStyle>
          <a:p>
            <a:r>
              <a:rPr lang="en-US"/>
              <a:t>Click to edit Master subtitle style</a:t>
            </a:r>
          </a:p>
        </p:txBody>
      </p:sp>
      <p:sp>
        <p:nvSpPr>
          <p:cNvPr id="5" name="Rectangle 5"/>
          <p:cNvSpPr>
            <a:spLocks noGrp="1" noChangeArrowheads="1"/>
          </p:cNvSpPr>
          <p:nvPr>
            <p:ph type="dt" sz="half" idx="10"/>
          </p:nvPr>
        </p:nvSpPr>
        <p:spPr/>
        <p:txBody>
          <a:bodyPr/>
          <a:lstStyle>
            <a:lvl1pPr>
              <a:defRPr>
                <a:solidFill>
                  <a:srgbClr val="578963"/>
                </a:solidFill>
              </a:defRPr>
            </a:lvl1pPr>
          </a:lstStyle>
          <a:p>
            <a:pPr>
              <a:defRPr/>
            </a:pPr>
            <a:endParaRPr lang="en-US"/>
          </a:p>
        </p:txBody>
      </p:sp>
      <p:sp>
        <p:nvSpPr>
          <p:cNvPr id="6" name="Rectangle 6"/>
          <p:cNvSpPr>
            <a:spLocks noGrp="1" noChangeArrowheads="1"/>
          </p:cNvSpPr>
          <p:nvPr>
            <p:ph type="ftr" sz="quarter" idx="11"/>
          </p:nvPr>
        </p:nvSpPr>
        <p:spPr/>
        <p:txBody>
          <a:bodyPr/>
          <a:lstStyle>
            <a:lvl1pPr>
              <a:defRPr>
                <a:solidFill>
                  <a:srgbClr val="578963"/>
                </a:solidFill>
              </a:defRPr>
            </a:lvl1pPr>
          </a:lstStyle>
          <a:p>
            <a:pPr>
              <a:defRPr/>
            </a:pPr>
            <a:endParaRPr lang="en-US"/>
          </a:p>
        </p:txBody>
      </p:sp>
      <p:sp>
        <p:nvSpPr>
          <p:cNvPr id="7" name="Rectangle 7"/>
          <p:cNvSpPr>
            <a:spLocks noGrp="1" noChangeArrowheads="1"/>
          </p:cNvSpPr>
          <p:nvPr>
            <p:ph type="sldNum" sz="quarter" idx="12"/>
          </p:nvPr>
        </p:nvSpPr>
        <p:spPr/>
        <p:txBody>
          <a:bodyPr/>
          <a:lstStyle>
            <a:lvl1pPr>
              <a:defRPr>
                <a:solidFill>
                  <a:srgbClr val="578963"/>
                </a:solidFill>
              </a:defRPr>
            </a:lvl1pPr>
          </a:lstStyle>
          <a:p>
            <a:pPr>
              <a:defRPr/>
            </a:pPr>
            <a:fld id="{A2A55FD4-7ACF-4C93-B024-7B40D098F0BC}" type="slidenum">
              <a:rPr lang="en-US"/>
              <a:pPr>
                <a:defRPr/>
              </a:pPr>
              <a:t>‹#›</a:t>
            </a:fld>
            <a:endParaRPr lang="en-US"/>
          </a:p>
        </p:txBody>
      </p:sp>
    </p:spTree>
    <p:extLst>
      <p:ext uri="{BB962C8B-B14F-4D97-AF65-F5344CB8AC3E}">
        <p14:creationId xmlns:p14="http://schemas.microsoft.com/office/powerpoint/2010/main" val="3420552897"/>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028"/>
          <p:cNvSpPr>
            <a:spLocks noGrp="1" noChangeArrowheads="1"/>
          </p:cNvSpPr>
          <p:nvPr>
            <p:ph type="dt" sz="half" idx="10"/>
          </p:nvPr>
        </p:nvSpPr>
        <p:spPr>
          <a:ln/>
        </p:spPr>
        <p:txBody>
          <a:bodyPr/>
          <a:lstStyle>
            <a:lvl1pPr>
              <a:defRPr/>
            </a:lvl1pPr>
          </a:lstStyle>
          <a:p>
            <a:pPr>
              <a:defRPr/>
            </a:pPr>
            <a:endParaRPr lang="en-US"/>
          </a:p>
        </p:txBody>
      </p:sp>
      <p:sp>
        <p:nvSpPr>
          <p:cNvPr id="5" name="Rectangle 1029"/>
          <p:cNvSpPr>
            <a:spLocks noGrp="1" noChangeArrowheads="1"/>
          </p:cNvSpPr>
          <p:nvPr>
            <p:ph type="ftr" sz="quarter" idx="11"/>
          </p:nvPr>
        </p:nvSpPr>
        <p:spPr>
          <a:ln/>
        </p:spPr>
        <p:txBody>
          <a:bodyPr/>
          <a:lstStyle>
            <a:lvl1pPr>
              <a:defRPr/>
            </a:lvl1pPr>
          </a:lstStyle>
          <a:p>
            <a:pPr>
              <a:defRPr/>
            </a:pPr>
            <a:endParaRPr lang="en-US"/>
          </a:p>
        </p:txBody>
      </p:sp>
      <p:sp>
        <p:nvSpPr>
          <p:cNvPr id="6" name="Rectangle 1030"/>
          <p:cNvSpPr>
            <a:spLocks noGrp="1" noChangeArrowheads="1"/>
          </p:cNvSpPr>
          <p:nvPr>
            <p:ph type="sldNum" sz="quarter" idx="12"/>
          </p:nvPr>
        </p:nvSpPr>
        <p:spPr>
          <a:ln/>
        </p:spPr>
        <p:txBody>
          <a:bodyPr/>
          <a:lstStyle>
            <a:lvl1pPr>
              <a:defRPr/>
            </a:lvl1pPr>
          </a:lstStyle>
          <a:p>
            <a:pPr>
              <a:defRPr/>
            </a:pPr>
            <a:fld id="{E2FF5D2C-DA1B-4A19-8079-6870F40CF160}" type="slidenum">
              <a:rPr lang="en-US"/>
              <a:pPr>
                <a:defRPr/>
              </a:pPr>
              <a:t>‹#›</a:t>
            </a:fld>
            <a:endParaRPr lang="en-US"/>
          </a:p>
        </p:txBody>
      </p:sp>
    </p:spTree>
    <p:extLst>
      <p:ext uri="{BB962C8B-B14F-4D97-AF65-F5344CB8AC3E}">
        <p14:creationId xmlns:p14="http://schemas.microsoft.com/office/powerpoint/2010/main" val="3947882873"/>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1028"/>
          <p:cNvSpPr>
            <a:spLocks noGrp="1" noChangeArrowheads="1"/>
          </p:cNvSpPr>
          <p:nvPr>
            <p:ph type="dt" sz="half" idx="10"/>
          </p:nvPr>
        </p:nvSpPr>
        <p:spPr>
          <a:ln/>
        </p:spPr>
        <p:txBody>
          <a:bodyPr/>
          <a:lstStyle>
            <a:lvl1pPr>
              <a:defRPr/>
            </a:lvl1pPr>
          </a:lstStyle>
          <a:p>
            <a:pPr>
              <a:defRPr/>
            </a:pPr>
            <a:endParaRPr lang="en-US"/>
          </a:p>
        </p:txBody>
      </p:sp>
      <p:sp>
        <p:nvSpPr>
          <p:cNvPr id="5" name="Rectangle 1029"/>
          <p:cNvSpPr>
            <a:spLocks noGrp="1" noChangeArrowheads="1"/>
          </p:cNvSpPr>
          <p:nvPr>
            <p:ph type="ftr" sz="quarter" idx="11"/>
          </p:nvPr>
        </p:nvSpPr>
        <p:spPr>
          <a:ln/>
        </p:spPr>
        <p:txBody>
          <a:bodyPr/>
          <a:lstStyle>
            <a:lvl1pPr>
              <a:defRPr/>
            </a:lvl1pPr>
          </a:lstStyle>
          <a:p>
            <a:pPr>
              <a:defRPr/>
            </a:pPr>
            <a:endParaRPr lang="en-US"/>
          </a:p>
        </p:txBody>
      </p:sp>
      <p:sp>
        <p:nvSpPr>
          <p:cNvPr id="6" name="Rectangle 1030"/>
          <p:cNvSpPr>
            <a:spLocks noGrp="1" noChangeArrowheads="1"/>
          </p:cNvSpPr>
          <p:nvPr>
            <p:ph type="sldNum" sz="quarter" idx="12"/>
          </p:nvPr>
        </p:nvSpPr>
        <p:spPr>
          <a:ln/>
        </p:spPr>
        <p:txBody>
          <a:bodyPr/>
          <a:lstStyle>
            <a:lvl1pPr>
              <a:defRPr/>
            </a:lvl1pPr>
          </a:lstStyle>
          <a:p>
            <a:pPr>
              <a:defRPr/>
            </a:pPr>
            <a:fld id="{FD733FA4-D31D-4A3C-8D1E-4BAA2BA97362}" type="slidenum">
              <a:rPr lang="en-US"/>
              <a:pPr>
                <a:defRPr/>
              </a:pPr>
              <a:t>‹#›</a:t>
            </a:fld>
            <a:endParaRPr lang="en-US"/>
          </a:p>
        </p:txBody>
      </p:sp>
    </p:spTree>
    <p:extLst>
      <p:ext uri="{BB962C8B-B14F-4D97-AF65-F5344CB8AC3E}">
        <p14:creationId xmlns:p14="http://schemas.microsoft.com/office/powerpoint/2010/main" val="166558570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917D15C4-990F-4623-BCA3-A3CEF237B9CC}" type="slidenum">
              <a:rPr lang="en-US"/>
              <a:pPr>
                <a:defRPr/>
              </a:pPr>
              <a:t>‹#›</a:t>
            </a:fld>
            <a:endParaRPr lang="en-US"/>
          </a:p>
        </p:txBody>
      </p:sp>
    </p:spTree>
    <p:extLst>
      <p:ext uri="{BB962C8B-B14F-4D97-AF65-F5344CB8AC3E}">
        <p14:creationId xmlns:p14="http://schemas.microsoft.com/office/powerpoint/2010/main" val="693181281"/>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1028"/>
          <p:cNvSpPr>
            <a:spLocks noGrp="1" noChangeArrowheads="1"/>
          </p:cNvSpPr>
          <p:nvPr>
            <p:ph type="dt" sz="half" idx="10"/>
          </p:nvPr>
        </p:nvSpPr>
        <p:spPr>
          <a:ln/>
        </p:spPr>
        <p:txBody>
          <a:bodyPr/>
          <a:lstStyle>
            <a:lvl1pPr>
              <a:defRPr/>
            </a:lvl1pPr>
          </a:lstStyle>
          <a:p>
            <a:pPr>
              <a:defRPr/>
            </a:pPr>
            <a:endParaRPr lang="en-US"/>
          </a:p>
        </p:txBody>
      </p:sp>
      <p:sp>
        <p:nvSpPr>
          <p:cNvPr id="6" name="Rectangle 1029"/>
          <p:cNvSpPr>
            <a:spLocks noGrp="1" noChangeArrowheads="1"/>
          </p:cNvSpPr>
          <p:nvPr>
            <p:ph type="ftr" sz="quarter" idx="11"/>
          </p:nvPr>
        </p:nvSpPr>
        <p:spPr>
          <a:ln/>
        </p:spPr>
        <p:txBody>
          <a:bodyPr/>
          <a:lstStyle>
            <a:lvl1pPr>
              <a:defRPr/>
            </a:lvl1pPr>
          </a:lstStyle>
          <a:p>
            <a:pPr>
              <a:defRPr/>
            </a:pPr>
            <a:endParaRPr lang="en-US"/>
          </a:p>
        </p:txBody>
      </p:sp>
      <p:sp>
        <p:nvSpPr>
          <p:cNvPr id="7" name="Rectangle 1030"/>
          <p:cNvSpPr>
            <a:spLocks noGrp="1" noChangeArrowheads="1"/>
          </p:cNvSpPr>
          <p:nvPr>
            <p:ph type="sldNum" sz="quarter" idx="12"/>
          </p:nvPr>
        </p:nvSpPr>
        <p:spPr>
          <a:ln/>
        </p:spPr>
        <p:txBody>
          <a:bodyPr/>
          <a:lstStyle>
            <a:lvl1pPr>
              <a:defRPr/>
            </a:lvl1pPr>
          </a:lstStyle>
          <a:p>
            <a:pPr>
              <a:defRPr/>
            </a:pPr>
            <a:fld id="{95A17656-B2C4-4D7E-9FCA-E507B8B0FAA9}" type="slidenum">
              <a:rPr lang="en-US"/>
              <a:pPr>
                <a:defRPr/>
              </a:pPr>
              <a:t>‹#›</a:t>
            </a:fld>
            <a:endParaRPr lang="en-US"/>
          </a:p>
        </p:txBody>
      </p:sp>
    </p:spTree>
    <p:extLst>
      <p:ext uri="{BB962C8B-B14F-4D97-AF65-F5344CB8AC3E}">
        <p14:creationId xmlns:p14="http://schemas.microsoft.com/office/powerpoint/2010/main" val="2421173457"/>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1028"/>
          <p:cNvSpPr>
            <a:spLocks noGrp="1" noChangeArrowheads="1"/>
          </p:cNvSpPr>
          <p:nvPr>
            <p:ph type="dt" sz="half" idx="10"/>
          </p:nvPr>
        </p:nvSpPr>
        <p:spPr>
          <a:ln/>
        </p:spPr>
        <p:txBody>
          <a:bodyPr/>
          <a:lstStyle>
            <a:lvl1pPr>
              <a:defRPr/>
            </a:lvl1pPr>
          </a:lstStyle>
          <a:p>
            <a:pPr>
              <a:defRPr/>
            </a:pPr>
            <a:endParaRPr lang="en-US"/>
          </a:p>
        </p:txBody>
      </p:sp>
      <p:sp>
        <p:nvSpPr>
          <p:cNvPr id="8" name="Rectangle 1029"/>
          <p:cNvSpPr>
            <a:spLocks noGrp="1" noChangeArrowheads="1"/>
          </p:cNvSpPr>
          <p:nvPr>
            <p:ph type="ftr" sz="quarter" idx="11"/>
          </p:nvPr>
        </p:nvSpPr>
        <p:spPr>
          <a:ln/>
        </p:spPr>
        <p:txBody>
          <a:bodyPr/>
          <a:lstStyle>
            <a:lvl1pPr>
              <a:defRPr/>
            </a:lvl1pPr>
          </a:lstStyle>
          <a:p>
            <a:pPr>
              <a:defRPr/>
            </a:pPr>
            <a:endParaRPr lang="en-US"/>
          </a:p>
        </p:txBody>
      </p:sp>
      <p:sp>
        <p:nvSpPr>
          <p:cNvPr id="9" name="Rectangle 1030"/>
          <p:cNvSpPr>
            <a:spLocks noGrp="1" noChangeArrowheads="1"/>
          </p:cNvSpPr>
          <p:nvPr>
            <p:ph type="sldNum" sz="quarter" idx="12"/>
          </p:nvPr>
        </p:nvSpPr>
        <p:spPr>
          <a:ln/>
        </p:spPr>
        <p:txBody>
          <a:bodyPr/>
          <a:lstStyle>
            <a:lvl1pPr>
              <a:defRPr/>
            </a:lvl1pPr>
          </a:lstStyle>
          <a:p>
            <a:pPr>
              <a:defRPr/>
            </a:pPr>
            <a:fld id="{56B8D2C6-358C-42C4-B5FF-001BF29AA5BD}" type="slidenum">
              <a:rPr lang="en-US"/>
              <a:pPr>
                <a:defRPr/>
              </a:pPr>
              <a:t>‹#›</a:t>
            </a:fld>
            <a:endParaRPr lang="en-US"/>
          </a:p>
        </p:txBody>
      </p:sp>
    </p:spTree>
    <p:extLst>
      <p:ext uri="{BB962C8B-B14F-4D97-AF65-F5344CB8AC3E}">
        <p14:creationId xmlns:p14="http://schemas.microsoft.com/office/powerpoint/2010/main" val="3192017160"/>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1028"/>
          <p:cNvSpPr>
            <a:spLocks noGrp="1" noChangeArrowheads="1"/>
          </p:cNvSpPr>
          <p:nvPr>
            <p:ph type="dt" sz="half" idx="10"/>
          </p:nvPr>
        </p:nvSpPr>
        <p:spPr>
          <a:ln/>
        </p:spPr>
        <p:txBody>
          <a:bodyPr/>
          <a:lstStyle>
            <a:lvl1pPr>
              <a:defRPr/>
            </a:lvl1pPr>
          </a:lstStyle>
          <a:p>
            <a:pPr>
              <a:defRPr/>
            </a:pPr>
            <a:endParaRPr lang="en-US"/>
          </a:p>
        </p:txBody>
      </p:sp>
      <p:sp>
        <p:nvSpPr>
          <p:cNvPr id="4" name="Rectangle 1029"/>
          <p:cNvSpPr>
            <a:spLocks noGrp="1" noChangeArrowheads="1"/>
          </p:cNvSpPr>
          <p:nvPr>
            <p:ph type="ftr" sz="quarter" idx="11"/>
          </p:nvPr>
        </p:nvSpPr>
        <p:spPr>
          <a:ln/>
        </p:spPr>
        <p:txBody>
          <a:bodyPr/>
          <a:lstStyle>
            <a:lvl1pPr>
              <a:defRPr/>
            </a:lvl1pPr>
          </a:lstStyle>
          <a:p>
            <a:pPr>
              <a:defRPr/>
            </a:pPr>
            <a:endParaRPr lang="en-US"/>
          </a:p>
        </p:txBody>
      </p:sp>
      <p:sp>
        <p:nvSpPr>
          <p:cNvPr id="5" name="Rectangle 1030"/>
          <p:cNvSpPr>
            <a:spLocks noGrp="1" noChangeArrowheads="1"/>
          </p:cNvSpPr>
          <p:nvPr>
            <p:ph type="sldNum" sz="quarter" idx="12"/>
          </p:nvPr>
        </p:nvSpPr>
        <p:spPr>
          <a:ln/>
        </p:spPr>
        <p:txBody>
          <a:bodyPr/>
          <a:lstStyle>
            <a:lvl1pPr>
              <a:defRPr/>
            </a:lvl1pPr>
          </a:lstStyle>
          <a:p>
            <a:pPr>
              <a:defRPr/>
            </a:pPr>
            <a:fld id="{661B221E-EC4F-4C50-942B-10B73918A669}" type="slidenum">
              <a:rPr lang="en-US"/>
              <a:pPr>
                <a:defRPr/>
              </a:pPr>
              <a:t>‹#›</a:t>
            </a:fld>
            <a:endParaRPr lang="en-US"/>
          </a:p>
        </p:txBody>
      </p:sp>
    </p:spTree>
    <p:extLst>
      <p:ext uri="{BB962C8B-B14F-4D97-AF65-F5344CB8AC3E}">
        <p14:creationId xmlns:p14="http://schemas.microsoft.com/office/powerpoint/2010/main" val="2048132344"/>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028"/>
          <p:cNvSpPr>
            <a:spLocks noGrp="1" noChangeArrowheads="1"/>
          </p:cNvSpPr>
          <p:nvPr>
            <p:ph type="dt" sz="half" idx="10"/>
          </p:nvPr>
        </p:nvSpPr>
        <p:spPr>
          <a:ln/>
        </p:spPr>
        <p:txBody>
          <a:bodyPr/>
          <a:lstStyle>
            <a:lvl1pPr>
              <a:defRPr/>
            </a:lvl1pPr>
          </a:lstStyle>
          <a:p>
            <a:pPr>
              <a:defRPr/>
            </a:pPr>
            <a:endParaRPr lang="en-US"/>
          </a:p>
        </p:txBody>
      </p:sp>
      <p:sp>
        <p:nvSpPr>
          <p:cNvPr id="3" name="Rectangle 1029"/>
          <p:cNvSpPr>
            <a:spLocks noGrp="1" noChangeArrowheads="1"/>
          </p:cNvSpPr>
          <p:nvPr>
            <p:ph type="ftr" sz="quarter" idx="11"/>
          </p:nvPr>
        </p:nvSpPr>
        <p:spPr>
          <a:ln/>
        </p:spPr>
        <p:txBody>
          <a:bodyPr/>
          <a:lstStyle>
            <a:lvl1pPr>
              <a:defRPr/>
            </a:lvl1pPr>
          </a:lstStyle>
          <a:p>
            <a:pPr>
              <a:defRPr/>
            </a:pPr>
            <a:endParaRPr lang="en-US"/>
          </a:p>
        </p:txBody>
      </p:sp>
      <p:sp>
        <p:nvSpPr>
          <p:cNvPr id="4" name="Rectangle 1030"/>
          <p:cNvSpPr>
            <a:spLocks noGrp="1" noChangeArrowheads="1"/>
          </p:cNvSpPr>
          <p:nvPr>
            <p:ph type="sldNum" sz="quarter" idx="12"/>
          </p:nvPr>
        </p:nvSpPr>
        <p:spPr>
          <a:ln/>
        </p:spPr>
        <p:txBody>
          <a:bodyPr/>
          <a:lstStyle>
            <a:lvl1pPr>
              <a:defRPr/>
            </a:lvl1pPr>
          </a:lstStyle>
          <a:p>
            <a:pPr>
              <a:defRPr/>
            </a:pPr>
            <a:fld id="{998695B6-A0CC-4935-922E-FC7F134AFF11}" type="slidenum">
              <a:rPr lang="en-US"/>
              <a:pPr>
                <a:defRPr/>
              </a:pPr>
              <a:t>‹#›</a:t>
            </a:fld>
            <a:endParaRPr lang="en-US"/>
          </a:p>
        </p:txBody>
      </p:sp>
    </p:spTree>
    <p:extLst>
      <p:ext uri="{BB962C8B-B14F-4D97-AF65-F5344CB8AC3E}">
        <p14:creationId xmlns:p14="http://schemas.microsoft.com/office/powerpoint/2010/main" val="2379733319"/>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1028"/>
          <p:cNvSpPr>
            <a:spLocks noGrp="1" noChangeArrowheads="1"/>
          </p:cNvSpPr>
          <p:nvPr>
            <p:ph type="dt" sz="half" idx="10"/>
          </p:nvPr>
        </p:nvSpPr>
        <p:spPr>
          <a:ln/>
        </p:spPr>
        <p:txBody>
          <a:bodyPr/>
          <a:lstStyle>
            <a:lvl1pPr>
              <a:defRPr/>
            </a:lvl1pPr>
          </a:lstStyle>
          <a:p>
            <a:pPr>
              <a:defRPr/>
            </a:pPr>
            <a:endParaRPr lang="en-US"/>
          </a:p>
        </p:txBody>
      </p:sp>
      <p:sp>
        <p:nvSpPr>
          <p:cNvPr id="6" name="Rectangle 1029"/>
          <p:cNvSpPr>
            <a:spLocks noGrp="1" noChangeArrowheads="1"/>
          </p:cNvSpPr>
          <p:nvPr>
            <p:ph type="ftr" sz="quarter" idx="11"/>
          </p:nvPr>
        </p:nvSpPr>
        <p:spPr>
          <a:ln/>
        </p:spPr>
        <p:txBody>
          <a:bodyPr/>
          <a:lstStyle>
            <a:lvl1pPr>
              <a:defRPr/>
            </a:lvl1pPr>
          </a:lstStyle>
          <a:p>
            <a:pPr>
              <a:defRPr/>
            </a:pPr>
            <a:endParaRPr lang="en-US"/>
          </a:p>
        </p:txBody>
      </p:sp>
      <p:sp>
        <p:nvSpPr>
          <p:cNvPr id="7" name="Rectangle 1030"/>
          <p:cNvSpPr>
            <a:spLocks noGrp="1" noChangeArrowheads="1"/>
          </p:cNvSpPr>
          <p:nvPr>
            <p:ph type="sldNum" sz="quarter" idx="12"/>
          </p:nvPr>
        </p:nvSpPr>
        <p:spPr>
          <a:ln/>
        </p:spPr>
        <p:txBody>
          <a:bodyPr/>
          <a:lstStyle>
            <a:lvl1pPr>
              <a:defRPr/>
            </a:lvl1pPr>
          </a:lstStyle>
          <a:p>
            <a:pPr>
              <a:defRPr/>
            </a:pPr>
            <a:fld id="{B90F678C-E49E-4610-9303-68F1104C6152}" type="slidenum">
              <a:rPr lang="en-US"/>
              <a:pPr>
                <a:defRPr/>
              </a:pPr>
              <a:t>‹#›</a:t>
            </a:fld>
            <a:endParaRPr lang="en-US"/>
          </a:p>
        </p:txBody>
      </p:sp>
    </p:spTree>
    <p:extLst>
      <p:ext uri="{BB962C8B-B14F-4D97-AF65-F5344CB8AC3E}">
        <p14:creationId xmlns:p14="http://schemas.microsoft.com/office/powerpoint/2010/main" val="1007872012"/>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1028"/>
          <p:cNvSpPr>
            <a:spLocks noGrp="1" noChangeArrowheads="1"/>
          </p:cNvSpPr>
          <p:nvPr>
            <p:ph type="dt" sz="half" idx="10"/>
          </p:nvPr>
        </p:nvSpPr>
        <p:spPr>
          <a:ln/>
        </p:spPr>
        <p:txBody>
          <a:bodyPr/>
          <a:lstStyle>
            <a:lvl1pPr>
              <a:defRPr/>
            </a:lvl1pPr>
          </a:lstStyle>
          <a:p>
            <a:pPr>
              <a:defRPr/>
            </a:pPr>
            <a:endParaRPr lang="en-US"/>
          </a:p>
        </p:txBody>
      </p:sp>
      <p:sp>
        <p:nvSpPr>
          <p:cNvPr id="6" name="Rectangle 1029"/>
          <p:cNvSpPr>
            <a:spLocks noGrp="1" noChangeArrowheads="1"/>
          </p:cNvSpPr>
          <p:nvPr>
            <p:ph type="ftr" sz="quarter" idx="11"/>
          </p:nvPr>
        </p:nvSpPr>
        <p:spPr>
          <a:ln/>
        </p:spPr>
        <p:txBody>
          <a:bodyPr/>
          <a:lstStyle>
            <a:lvl1pPr>
              <a:defRPr/>
            </a:lvl1pPr>
          </a:lstStyle>
          <a:p>
            <a:pPr>
              <a:defRPr/>
            </a:pPr>
            <a:endParaRPr lang="en-US"/>
          </a:p>
        </p:txBody>
      </p:sp>
      <p:sp>
        <p:nvSpPr>
          <p:cNvPr id="7" name="Rectangle 1030"/>
          <p:cNvSpPr>
            <a:spLocks noGrp="1" noChangeArrowheads="1"/>
          </p:cNvSpPr>
          <p:nvPr>
            <p:ph type="sldNum" sz="quarter" idx="12"/>
          </p:nvPr>
        </p:nvSpPr>
        <p:spPr>
          <a:ln/>
        </p:spPr>
        <p:txBody>
          <a:bodyPr/>
          <a:lstStyle>
            <a:lvl1pPr>
              <a:defRPr/>
            </a:lvl1pPr>
          </a:lstStyle>
          <a:p>
            <a:pPr>
              <a:defRPr/>
            </a:pPr>
            <a:fld id="{3A2ECDF9-47E6-413B-BAE3-0FF356E88811}" type="slidenum">
              <a:rPr lang="en-US"/>
              <a:pPr>
                <a:defRPr/>
              </a:pPr>
              <a:t>‹#›</a:t>
            </a:fld>
            <a:endParaRPr lang="en-US"/>
          </a:p>
        </p:txBody>
      </p:sp>
    </p:spTree>
    <p:extLst>
      <p:ext uri="{BB962C8B-B14F-4D97-AF65-F5344CB8AC3E}">
        <p14:creationId xmlns:p14="http://schemas.microsoft.com/office/powerpoint/2010/main" val="2814400188"/>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028"/>
          <p:cNvSpPr>
            <a:spLocks noGrp="1" noChangeArrowheads="1"/>
          </p:cNvSpPr>
          <p:nvPr>
            <p:ph type="dt" sz="half" idx="10"/>
          </p:nvPr>
        </p:nvSpPr>
        <p:spPr>
          <a:ln/>
        </p:spPr>
        <p:txBody>
          <a:bodyPr/>
          <a:lstStyle>
            <a:lvl1pPr>
              <a:defRPr/>
            </a:lvl1pPr>
          </a:lstStyle>
          <a:p>
            <a:pPr>
              <a:defRPr/>
            </a:pPr>
            <a:endParaRPr lang="en-US"/>
          </a:p>
        </p:txBody>
      </p:sp>
      <p:sp>
        <p:nvSpPr>
          <p:cNvPr id="5" name="Rectangle 1029"/>
          <p:cNvSpPr>
            <a:spLocks noGrp="1" noChangeArrowheads="1"/>
          </p:cNvSpPr>
          <p:nvPr>
            <p:ph type="ftr" sz="quarter" idx="11"/>
          </p:nvPr>
        </p:nvSpPr>
        <p:spPr>
          <a:ln/>
        </p:spPr>
        <p:txBody>
          <a:bodyPr/>
          <a:lstStyle>
            <a:lvl1pPr>
              <a:defRPr/>
            </a:lvl1pPr>
          </a:lstStyle>
          <a:p>
            <a:pPr>
              <a:defRPr/>
            </a:pPr>
            <a:endParaRPr lang="en-US"/>
          </a:p>
        </p:txBody>
      </p:sp>
      <p:sp>
        <p:nvSpPr>
          <p:cNvPr id="6" name="Rectangle 1030"/>
          <p:cNvSpPr>
            <a:spLocks noGrp="1" noChangeArrowheads="1"/>
          </p:cNvSpPr>
          <p:nvPr>
            <p:ph type="sldNum" sz="quarter" idx="12"/>
          </p:nvPr>
        </p:nvSpPr>
        <p:spPr>
          <a:ln/>
        </p:spPr>
        <p:txBody>
          <a:bodyPr/>
          <a:lstStyle>
            <a:lvl1pPr>
              <a:defRPr/>
            </a:lvl1pPr>
          </a:lstStyle>
          <a:p>
            <a:pPr>
              <a:defRPr/>
            </a:pPr>
            <a:fld id="{F59D396C-4B6D-4E4E-B5CF-3E0ACAD6A919}" type="slidenum">
              <a:rPr lang="en-US"/>
              <a:pPr>
                <a:defRPr/>
              </a:pPr>
              <a:t>‹#›</a:t>
            </a:fld>
            <a:endParaRPr lang="en-US"/>
          </a:p>
        </p:txBody>
      </p:sp>
    </p:spTree>
    <p:extLst>
      <p:ext uri="{BB962C8B-B14F-4D97-AF65-F5344CB8AC3E}">
        <p14:creationId xmlns:p14="http://schemas.microsoft.com/office/powerpoint/2010/main" val="2691547865"/>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457200"/>
            <a:ext cx="1943100" cy="56388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457200"/>
            <a:ext cx="5676900" cy="56388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028"/>
          <p:cNvSpPr>
            <a:spLocks noGrp="1" noChangeArrowheads="1"/>
          </p:cNvSpPr>
          <p:nvPr>
            <p:ph type="dt" sz="half" idx="10"/>
          </p:nvPr>
        </p:nvSpPr>
        <p:spPr>
          <a:ln/>
        </p:spPr>
        <p:txBody>
          <a:bodyPr/>
          <a:lstStyle>
            <a:lvl1pPr>
              <a:defRPr/>
            </a:lvl1pPr>
          </a:lstStyle>
          <a:p>
            <a:pPr>
              <a:defRPr/>
            </a:pPr>
            <a:endParaRPr lang="en-US"/>
          </a:p>
        </p:txBody>
      </p:sp>
      <p:sp>
        <p:nvSpPr>
          <p:cNvPr id="5" name="Rectangle 1029"/>
          <p:cNvSpPr>
            <a:spLocks noGrp="1" noChangeArrowheads="1"/>
          </p:cNvSpPr>
          <p:nvPr>
            <p:ph type="ftr" sz="quarter" idx="11"/>
          </p:nvPr>
        </p:nvSpPr>
        <p:spPr>
          <a:ln/>
        </p:spPr>
        <p:txBody>
          <a:bodyPr/>
          <a:lstStyle>
            <a:lvl1pPr>
              <a:defRPr/>
            </a:lvl1pPr>
          </a:lstStyle>
          <a:p>
            <a:pPr>
              <a:defRPr/>
            </a:pPr>
            <a:endParaRPr lang="en-US"/>
          </a:p>
        </p:txBody>
      </p:sp>
      <p:sp>
        <p:nvSpPr>
          <p:cNvPr id="6" name="Rectangle 1030"/>
          <p:cNvSpPr>
            <a:spLocks noGrp="1" noChangeArrowheads="1"/>
          </p:cNvSpPr>
          <p:nvPr>
            <p:ph type="sldNum" sz="quarter" idx="12"/>
          </p:nvPr>
        </p:nvSpPr>
        <p:spPr>
          <a:ln/>
        </p:spPr>
        <p:txBody>
          <a:bodyPr/>
          <a:lstStyle>
            <a:lvl1pPr>
              <a:defRPr/>
            </a:lvl1pPr>
          </a:lstStyle>
          <a:p>
            <a:pPr>
              <a:defRPr/>
            </a:pPr>
            <a:fld id="{AAC9C5D6-78E2-4BAD-AF75-B18A77559258}" type="slidenum">
              <a:rPr lang="en-US"/>
              <a:pPr>
                <a:defRPr/>
              </a:pPr>
              <a:t>‹#›</a:t>
            </a:fld>
            <a:endParaRPr lang="en-US"/>
          </a:p>
        </p:txBody>
      </p:sp>
    </p:spTree>
    <p:extLst>
      <p:ext uri="{BB962C8B-B14F-4D97-AF65-F5344CB8AC3E}">
        <p14:creationId xmlns:p14="http://schemas.microsoft.com/office/powerpoint/2010/main" val="28312107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9798F4BB-D912-4B39-9ECD-7FCF4B698AD3}" type="slidenum">
              <a:rPr lang="en-US"/>
              <a:pPr>
                <a:defRPr/>
              </a:pPr>
              <a:t>‹#›</a:t>
            </a:fld>
            <a:endParaRPr lang="en-US"/>
          </a:p>
        </p:txBody>
      </p:sp>
    </p:spTree>
    <p:extLst>
      <p:ext uri="{BB962C8B-B14F-4D97-AF65-F5344CB8AC3E}">
        <p14:creationId xmlns:p14="http://schemas.microsoft.com/office/powerpoint/2010/main" val="10167299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BA74D458-EE01-403B-9D90-34E9C5725005}" type="slidenum">
              <a:rPr lang="en-US"/>
              <a:pPr>
                <a:defRPr/>
              </a:pPr>
              <a:t>‹#›</a:t>
            </a:fld>
            <a:endParaRPr lang="en-US"/>
          </a:p>
        </p:txBody>
      </p:sp>
    </p:spTree>
    <p:extLst>
      <p:ext uri="{BB962C8B-B14F-4D97-AF65-F5344CB8AC3E}">
        <p14:creationId xmlns:p14="http://schemas.microsoft.com/office/powerpoint/2010/main" val="203302434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jpe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1.jpe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13" Type="http://schemas.openxmlformats.org/officeDocument/2006/relationships/image" Target="../media/image1.jpeg"/><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13" Type="http://schemas.openxmlformats.org/officeDocument/2006/relationships/image" Target="../media/image1.jpeg"/><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3.xml"/><Relationship Id="rId13" Type="http://schemas.openxmlformats.org/officeDocument/2006/relationships/image" Target="../media/image1.jpeg"/><Relationship Id="rId3" Type="http://schemas.openxmlformats.org/officeDocument/2006/relationships/slideLayout" Target="../slideLayouts/slideLayout58.xml"/><Relationship Id="rId7" Type="http://schemas.openxmlformats.org/officeDocument/2006/relationships/slideLayout" Target="../slideLayouts/slideLayout62.xml"/><Relationship Id="rId12" Type="http://schemas.openxmlformats.org/officeDocument/2006/relationships/theme" Target="../theme/theme6.xml"/><Relationship Id="rId2" Type="http://schemas.openxmlformats.org/officeDocument/2006/relationships/slideLayout" Target="../slideLayouts/slideLayout57.xml"/><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5" Type="http://schemas.openxmlformats.org/officeDocument/2006/relationships/slideLayout" Target="../slideLayouts/slideLayout60.xml"/><Relationship Id="rId10" Type="http://schemas.openxmlformats.org/officeDocument/2006/relationships/slideLayout" Target="../slideLayouts/slideLayout65.xml"/><Relationship Id="rId4" Type="http://schemas.openxmlformats.org/officeDocument/2006/relationships/slideLayout" Target="../slideLayouts/slideLayout59.xml"/><Relationship Id="rId9" Type="http://schemas.openxmlformats.org/officeDocument/2006/relationships/slideLayout" Target="../slideLayouts/slideLayout64.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4.xml"/><Relationship Id="rId13" Type="http://schemas.openxmlformats.org/officeDocument/2006/relationships/image" Target="../media/image1.jpeg"/><Relationship Id="rId3" Type="http://schemas.openxmlformats.org/officeDocument/2006/relationships/slideLayout" Target="../slideLayouts/slideLayout69.xml"/><Relationship Id="rId7" Type="http://schemas.openxmlformats.org/officeDocument/2006/relationships/slideLayout" Target="../slideLayouts/slideLayout73.xml"/><Relationship Id="rId12" Type="http://schemas.openxmlformats.org/officeDocument/2006/relationships/theme" Target="../theme/theme7.xml"/><Relationship Id="rId2" Type="http://schemas.openxmlformats.org/officeDocument/2006/relationships/slideLayout" Target="../slideLayouts/slideLayout68.xml"/><Relationship Id="rId1" Type="http://schemas.openxmlformats.org/officeDocument/2006/relationships/slideLayout" Target="../slideLayouts/slideLayout67.xml"/><Relationship Id="rId6" Type="http://schemas.openxmlformats.org/officeDocument/2006/relationships/slideLayout" Target="../slideLayouts/slideLayout72.xml"/><Relationship Id="rId11" Type="http://schemas.openxmlformats.org/officeDocument/2006/relationships/slideLayout" Target="../slideLayouts/slideLayout77.xml"/><Relationship Id="rId5" Type="http://schemas.openxmlformats.org/officeDocument/2006/relationships/slideLayout" Target="../slideLayouts/slideLayout71.xml"/><Relationship Id="rId10" Type="http://schemas.openxmlformats.org/officeDocument/2006/relationships/slideLayout" Target="../slideLayouts/slideLayout76.xml"/><Relationship Id="rId4" Type="http://schemas.openxmlformats.org/officeDocument/2006/relationships/slideLayout" Target="../slideLayouts/slideLayout70.xml"/><Relationship Id="rId9" Type="http://schemas.openxmlformats.org/officeDocument/2006/relationships/slideLayout" Target="../slideLayouts/slideLayout7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bwMode="auto">
          <a:xfrm>
            <a:off x="685800" y="4572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en-US" altLang="en-US"/>
              <a:t>Click to edit Master title style</a:t>
            </a:r>
          </a:p>
        </p:txBody>
      </p:sp>
      <p:sp>
        <p:nvSpPr>
          <p:cNvPr id="13315" name="Rectangle 3"/>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3076"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spcBef>
                <a:spcPct val="50000"/>
              </a:spcBef>
              <a:defRPr sz="1400">
                <a:solidFill>
                  <a:schemeClr val="bg2"/>
                </a:solidFill>
              </a:defRPr>
            </a:lvl1pPr>
          </a:lstStyle>
          <a:p>
            <a:pPr>
              <a:defRPr/>
            </a:pPr>
            <a:endParaRPr lang="en-US"/>
          </a:p>
        </p:txBody>
      </p:sp>
      <p:sp>
        <p:nvSpPr>
          <p:cNvPr id="3077"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ctr">
              <a:spcBef>
                <a:spcPct val="50000"/>
              </a:spcBef>
              <a:defRPr sz="1400">
                <a:solidFill>
                  <a:schemeClr val="bg2"/>
                </a:solidFill>
              </a:defRPr>
            </a:lvl1pPr>
          </a:lstStyle>
          <a:p>
            <a:pPr>
              <a:defRPr/>
            </a:pPr>
            <a:endParaRPr lang="en-US"/>
          </a:p>
        </p:txBody>
      </p:sp>
      <p:sp>
        <p:nvSpPr>
          <p:cNvPr id="3078"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a:spcBef>
                <a:spcPct val="50000"/>
              </a:spcBef>
              <a:defRPr sz="1400">
                <a:solidFill>
                  <a:schemeClr val="bg2"/>
                </a:solidFill>
              </a:defRPr>
            </a:lvl1pPr>
          </a:lstStyle>
          <a:p>
            <a:pPr>
              <a:defRPr/>
            </a:pPr>
            <a:fld id="{31E7D6A1-E5B7-47A6-B860-066C4F8F0A41}"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841" r:id="rId1"/>
    <p:sldLayoutId id="2147483801" r:id="rId2"/>
    <p:sldLayoutId id="2147483802" r:id="rId3"/>
    <p:sldLayoutId id="2147483803" r:id="rId4"/>
    <p:sldLayoutId id="2147483804" r:id="rId5"/>
    <p:sldLayoutId id="2147483805" r:id="rId6"/>
    <p:sldLayoutId id="2147483806" r:id="rId7"/>
    <p:sldLayoutId id="2147483807" r:id="rId8"/>
    <p:sldLayoutId id="2147483808" r:id="rId9"/>
    <p:sldLayoutId id="2147483809" r:id="rId10"/>
    <p:sldLayoutId id="2147483810" r:id="rId11"/>
  </p:sldLayoutIdLst>
  <p:txStyles>
    <p:titleStyle>
      <a:lvl1pPr algn="l" rtl="0" eaLnBrk="0" fontAlgn="base" hangingPunct="0">
        <a:spcBef>
          <a:spcPct val="0"/>
        </a:spcBef>
        <a:spcAft>
          <a:spcPct val="0"/>
        </a:spcAft>
        <a:defRPr kumimoji="1" sz="4400">
          <a:solidFill>
            <a:schemeClr val="tx2"/>
          </a:solidFill>
          <a:latin typeface="+mj-lt"/>
          <a:ea typeface="+mj-ea"/>
          <a:cs typeface="+mj-cs"/>
        </a:defRPr>
      </a:lvl1pPr>
      <a:lvl2pPr algn="l" rtl="0" eaLnBrk="0" fontAlgn="base" hangingPunct="0">
        <a:spcBef>
          <a:spcPct val="0"/>
        </a:spcBef>
        <a:spcAft>
          <a:spcPct val="0"/>
        </a:spcAft>
        <a:defRPr kumimoji="1" sz="4400">
          <a:solidFill>
            <a:schemeClr val="tx2"/>
          </a:solidFill>
          <a:latin typeface="Times New Roman" pitchFamily="18" charset="0"/>
        </a:defRPr>
      </a:lvl2pPr>
      <a:lvl3pPr algn="l" rtl="0" eaLnBrk="0" fontAlgn="base" hangingPunct="0">
        <a:spcBef>
          <a:spcPct val="0"/>
        </a:spcBef>
        <a:spcAft>
          <a:spcPct val="0"/>
        </a:spcAft>
        <a:defRPr kumimoji="1" sz="4400">
          <a:solidFill>
            <a:schemeClr val="tx2"/>
          </a:solidFill>
          <a:latin typeface="Times New Roman" pitchFamily="18" charset="0"/>
        </a:defRPr>
      </a:lvl3pPr>
      <a:lvl4pPr algn="l" rtl="0" eaLnBrk="0" fontAlgn="base" hangingPunct="0">
        <a:spcBef>
          <a:spcPct val="0"/>
        </a:spcBef>
        <a:spcAft>
          <a:spcPct val="0"/>
        </a:spcAft>
        <a:defRPr kumimoji="1" sz="4400">
          <a:solidFill>
            <a:schemeClr val="tx2"/>
          </a:solidFill>
          <a:latin typeface="Times New Roman" pitchFamily="18" charset="0"/>
        </a:defRPr>
      </a:lvl4pPr>
      <a:lvl5pPr algn="l" rtl="0" eaLnBrk="0" fontAlgn="base" hangingPunct="0">
        <a:spcBef>
          <a:spcPct val="0"/>
        </a:spcBef>
        <a:spcAft>
          <a:spcPct val="0"/>
        </a:spcAft>
        <a:defRPr kumimoji="1" sz="4400">
          <a:solidFill>
            <a:schemeClr val="tx2"/>
          </a:solidFill>
          <a:latin typeface="Times New Roman" pitchFamily="18" charset="0"/>
        </a:defRPr>
      </a:lvl5pPr>
      <a:lvl6pPr marL="457200" algn="l" rtl="0" eaLnBrk="0" fontAlgn="base" hangingPunct="0">
        <a:spcBef>
          <a:spcPct val="0"/>
        </a:spcBef>
        <a:spcAft>
          <a:spcPct val="0"/>
        </a:spcAft>
        <a:defRPr kumimoji="1" sz="4400">
          <a:solidFill>
            <a:schemeClr val="tx2"/>
          </a:solidFill>
          <a:latin typeface="Times New Roman" pitchFamily="18" charset="0"/>
        </a:defRPr>
      </a:lvl6pPr>
      <a:lvl7pPr marL="914400" algn="l" rtl="0" eaLnBrk="0" fontAlgn="base" hangingPunct="0">
        <a:spcBef>
          <a:spcPct val="0"/>
        </a:spcBef>
        <a:spcAft>
          <a:spcPct val="0"/>
        </a:spcAft>
        <a:defRPr kumimoji="1" sz="4400">
          <a:solidFill>
            <a:schemeClr val="tx2"/>
          </a:solidFill>
          <a:latin typeface="Times New Roman" pitchFamily="18" charset="0"/>
        </a:defRPr>
      </a:lvl7pPr>
      <a:lvl8pPr marL="1371600" algn="l" rtl="0" eaLnBrk="0" fontAlgn="base" hangingPunct="0">
        <a:spcBef>
          <a:spcPct val="0"/>
        </a:spcBef>
        <a:spcAft>
          <a:spcPct val="0"/>
        </a:spcAft>
        <a:defRPr kumimoji="1" sz="4400">
          <a:solidFill>
            <a:schemeClr val="tx2"/>
          </a:solidFill>
          <a:latin typeface="Times New Roman" pitchFamily="18" charset="0"/>
        </a:defRPr>
      </a:lvl8pPr>
      <a:lvl9pPr marL="1828800" algn="l" rtl="0" eaLnBrk="0" fontAlgn="base" hangingPunct="0">
        <a:spcBef>
          <a:spcPct val="0"/>
        </a:spcBef>
        <a:spcAft>
          <a:spcPct val="0"/>
        </a:spcAft>
        <a:defRPr kumimoji="1"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lr>
          <a:schemeClr val="bg2"/>
        </a:buClr>
        <a:buFont typeface="Monotype Sorts" pitchFamily="2" charset="2"/>
        <a:buChar char="§"/>
        <a:defRPr kumimoji="1"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bg2"/>
        </a:buClr>
        <a:buSzPct val="50000"/>
        <a:buFont typeface="Monotype Sorts" pitchFamily="2" charset="2"/>
        <a:buChar char="l"/>
        <a:defRPr kumimoji="1" sz="2800">
          <a:solidFill>
            <a:schemeClr val="tx1"/>
          </a:solidFill>
          <a:latin typeface="+mn-lt"/>
        </a:defRPr>
      </a:lvl2pPr>
      <a:lvl3pPr marL="1143000" indent="-228600" algn="l" rtl="0" eaLnBrk="0" fontAlgn="base" hangingPunct="0">
        <a:spcBef>
          <a:spcPct val="20000"/>
        </a:spcBef>
        <a:spcAft>
          <a:spcPct val="0"/>
        </a:spcAft>
        <a:buChar char="•"/>
        <a:defRPr kumimoji="1" sz="2400">
          <a:solidFill>
            <a:schemeClr val="tx1"/>
          </a:solidFill>
          <a:latin typeface="+mn-lt"/>
        </a:defRPr>
      </a:lvl3pPr>
      <a:lvl4pPr marL="1600200" indent="-228600" algn="l" rtl="0" eaLnBrk="0" fontAlgn="base" hangingPunct="0">
        <a:spcBef>
          <a:spcPct val="20000"/>
        </a:spcBef>
        <a:spcAft>
          <a:spcPct val="0"/>
        </a:spcAft>
        <a:buChar char="–"/>
        <a:defRPr kumimoji="1" sz="2000">
          <a:solidFill>
            <a:schemeClr val="tx1"/>
          </a:solidFill>
          <a:latin typeface="+mn-lt"/>
        </a:defRPr>
      </a:lvl4pPr>
      <a:lvl5pPr marL="2057400" indent="-228600" algn="l" rtl="0" eaLnBrk="0" fontAlgn="base" hangingPunct="0">
        <a:spcBef>
          <a:spcPct val="20000"/>
        </a:spcBef>
        <a:spcAft>
          <a:spcPct val="0"/>
        </a:spcAft>
        <a:buChar char="»"/>
        <a:defRPr kumimoji="1" sz="2000">
          <a:solidFill>
            <a:schemeClr val="tx1"/>
          </a:solidFill>
          <a:latin typeface="+mn-lt"/>
        </a:defRPr>
      </a:lvl5pPr>
      <a:lvl6pPr marL="2514600" indent="-228600" algn="l" rtl="0" eaLnBrk="0" fontAlgn="base" hangingPunct="0">
        <a:spcBef>
          <a:spcPct val="20000"/>
        </a:spcBef>
        <a:spcAft>
          <a:spcPct val="0"/>
        </a:spcAft>
        <a:buChar char="»"/>
        <a:defRPr kumimoji="1" sz="2000">
          <a:solidFill>
            <a:schemeClr val="tx1"/>
          </a:solidFill>
          <a:latin typeface="+mn-lt"/>
        </a:defRPr>
      </a:lvl6pPr>
      <a:lvl7pPr marL="2971800" indent="-228600" algn="l" rtl="0" eaLnBrk="0" fontAlgn="base" hangingPunct="0">
        <a:spcBef>
          <a:spcPct val="20000"/>
        </a:spcBef>
        <a:spcAft>
          <a:spcPct val="0"/>
        </a:spcAft>
        <a:buChar char="»"/>
        <a:defRPr kumimoji="1" sz="2000">
          <a:solidFill>
            <a:schemeClr val="tx1"/>
          </a:solidFill>
          <a:latin typeface="+mn-lt"/>
        </a:defRPr>
      </a:lvl7pPr>
      <a:lvl8pPr marL="3429000" indent="-228600" algn="l" rtl="0" eaLnBrk="0" fontAlgn="base" hangingPunct="0">
        <a:spcBef>
          <a:spcPct val="20000"/>
        </a:spcBef>
        <a:spcAft>
          <a:spcPct val="0"/>
        </a:spcAft>
        <a:buChar char="»"/>
        <a:defRPr kumimoji="1" sz="2000">
          <a:solidFill>
            <a:schemeClr val="tx1"/>
          </a:solidFill>
          <a:latin typeface="+mn-lt"/>
        </a:defRPr>
      </a:lvl8pPr>
      <a:lvl9pPr marL="3886200" indent="-228600" algn="l" rtl="0" eaLnBrk="0" fontAlgn="base" hangingPunct="0">
        <a:spcBef>
          <a:spcPct val="20000"/>
        </a:spcBef>
        <a:spcAft>
          <a:spcPct val="0"/>
        </a:spcAft>
        <a:buChar char="»"/>
        <a:defRPr kumimoji="1"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bwMode="auto">
          <a:xfrm>
            <a:off x="685800" y="4572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en-US" altLang="en-US"/>
              <a:t>Click to edit Master title style</a:t>
            </a:r>
          </a:p>
        </p:txBody>
      </p:sp>
      <p:sp>
        <p:nvSpPr>
          <p:cNvPr id="15363" name="Rectangle 3"/>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56676"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spcBef>
                <a:spcPct val="50000"/>
              </a:spcBef>
              <a:defRPr sz="1400">
                <a:solidFill>
                  <a:schemeClr val="bg2"/>
                </a:solidFill>
              </a:defRPr>
            </a:lvl1pPr>
          </a:lstStyle>
          <a:p>
            <a:pPr>
              <a:defRPr/>
            </a:pPr>
            <a:endParaRPr lang="en-US"/>
          </a:p>
        </p:txBody>
      </p:sp>
      <p:sp>
        <p:nvSpPr>
          <p:cNvPr id="156677"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ctr">
              <a:spcBef>
                <a:spcPct val="50000"/>
              </a:spcBef>
              <a:defRPr sz="1400">
                <a:solidFill>
                  <a:schemeClr val="bg2"/>
                </a:solidFill>
              </a:defRPr>
            </a:lvl1pPr>
          </a:lstStyle>
          <a:p>
            <a:pPr>
              <a:defRPr/>
            </a:pPr>
            <a:endParaRPr lang="en-US"/>
          </a:p>
        </p:txBody>
      </p:sp>
      <p:sp>
        <p:nvSpPr>
          <p:cNvPr id="156678"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a:spcBef>
                <a:spcPct val="50000"/>
              </a:spcBef>
              <a:defRPr sz="1400">
                <a:solidFill>
                  <a:schemeClr val="bg2"/>
                </a:solidFill>
              </a:defRPr>
            </a:lvl1pPr>
          </a:lstStyle>
          <a:p>
            <a:pPr>
              <a:defRPr/>
            </a:pPr>
            <a:fld id="{255E4336-6A15-490F-ACAF-012F5EEA81C0}"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843" r:id="rId1"/>
    <p:sldLayoutId id="2147483821" r:id="rId2"/>
    <p:sldLayoutId id="2147483822" r:id="rId3"/>
    <p:sldLayoutId id="2147483823" r:id="rId4"/>
    <p:sldLayoutId id="2147483824" r:id="rId5"/>
    <p:sldLayoutId id="2147483825" r:id="rId6"/>
    <p:sldLayoutId id="2147483826" r:id="rId7"/>
    <p:sldLayoutId id="2147483827" r:id="rId8"/>
    <p:sldLayoutId id="2147483828" r:id="rId9"/>
    <p:sldLayoutId id="2147483829" r:id="rId10"/>
    <p:sldLayoutId id="2147483830" r:id="rId11"/>
  </p:sldLayoutIdLst>
  <p:txStyles>
    <p:titleStyle>
      <a:lvl1pPr algn="l" rtl="0" eaLnBrk="0" fontAlgn="base" hangingPunct="0">
        <a:spcBef>
          <a:spcPct val="0"/>
        </a:spcBef>
        <a:spcAft>
          <a:spcPct val="0"/>
        </a:spcAft>
        <a:defRPr kumimoji="1" sz="4400">
          <a:solidFill>
            <a:schemeClr val="tx2"/>
          </a:solidFill>
          <a:latin typeface="+mj-lt"/>
          <a:ea typeface="+mj-ea"/>
          <a:cs typeface="+mj-cs"/>
        </a:defRPr>
      </a:lvl1pPr>
      <a:lvl2pPr algn="l" rtl="0" eaLnBrk="0" fontAlgn="base" hangingPunct="0">
        <a:spcBef>
          <a:spcPct val="0"/>
        </a:spcBef>
        <a:spcAft>
          <a:spcPct val="0"/>
        </a:spcAft>
        <a:defRPr kumimoji="1" sz="4400">
          <a:solidFill>
            <a:schemeClr val="tx2"/>
          </a:solidFill>
          <a:latin typeface="Times New Roman" pitchFamily="18" charset="0"/>
        </a:defRPr>
      </a:lvl2pPr>
      <a:lvl3pPr algn="l" rtl="0" eaLnBrk="0" fontAlgn="base" hangingPunct="0">
        <a:spcBef>
          <a:spcPct val="0"/>
        </a:spcBef>
        <a:spcAft>
          <a:spcPct val="0"/>
        </a:spcAft>
        <a:defRPr kumimoji="1" sz="4400">
          <a:solidFill>
            <a:schemeClr val="tx2"/>
          </a:solidFill>
          <a:latin typeface="Times New Roman" pitchFamily="18" charset="0"/>
        </a:defRPr>
      </a:lvl3pPr>
      <a:lvl4pPr algn="l" rtl="0" eaLnBrk="0" fontAlgn="base" hangingPunct="0">
        <a:spcBef>
          <a:spcPct val="0"/>
        </a:spcBef>
        <a:spcAft>
          <a:spcPct val="0"/>
        </a:spcAft>
        <a:defRPr kumimoji="1" sz="4400">
          <a:solidFill>
            <a:schemeClr val="tx2"/>
          </a:solidFill>
          <a:latin typeface="Times New Roman" pitchFamily="18" charset="0"/>
        </a:defRPr>
      </a:lvl4pPr>
      <a:lvl5pPr algn="l" rtl="0" eaLnBrk="0" fontAlgn="base" hangingPunct="0">
        <a:spcBef>
          <a:spcPct val="0"/>
        </a:spcBef>
        <a:spcAft>
          <a:spcPct val="0"/>
        </a:spcAft>
        <a:defRPr kumimoji="1" sz="4400">
          <a:solidFill>
            <a:schemeClr val="tx2"/>
          </a:solidFill>
          <a:latin typeface="Times New Roman" pitchFamily="18" charset="0"/>
        </a:defRPr>
      </a:lvl5pPr>
      <a:lvl6pPr marL="457200" algn="l" rtl="0" eaLnBrk="0" fontAlgn="base" hangingPunct="0">
        <a:spcBef>
          <a:spcPct val="0"/>
        </a:spcBef>
        <a:spcAft>
          <a:spcPct val="0"/>
        </a:spcAft>
        <a:defRPr kumimoji="1" sz="4400">
          <a:solidFill>
            <a:schemeClr val="tx2"/>
          </a:solidFill>
          <a:latin typeface="Times New Roman" pitchFamily="18" charset="0"/>
        </a:defRPr>
      </a:lvl6pPr>
      <a:lvl7pPr marL="914400" algn="l" rtl="0" eaLnBrk="0" fontAlgn="base" hangingPunct="0">
        <a:spcBef>
          <a:spcPct val="0"/>
        </a:spcBef>
        <a:spcAft>
          <a:spcPct val="0"/>
        </a:spcAft>
        <a:defRPr kumimoji="1" sz="4400">
          <a:solidFill>
            <a:schemeClr val="tx2"/>
          </a:solidFill>
          <a:latin typeface="Times New Roman" pitchFamily="18" charset="0"/>
        </a:defRPr>
      </a:lvl7pPr>
      <a:lvl8pPr marL="1371600" algn="l" rtl="0" eaLnBrk="0" fontAlgn="base" hangingPunct="0">
        <a:spcBef>
          <a:spcPct val="0"/>
        </a:spcBef>
        <a:spcAft>
          <a:spcPct val="0"/>
        </a:spcAft>
        <a:defRPr kumimoji="1" sz="4400">
          <a:solidFill>
            <a:schemeClr val="tx2"/>
          </a:solidFill>
          <a:latin typeface="Times New Roman" pitchFamily="18" charset="0"/>
        </a:defRPr>
      </a:lvl8pPr>
      <a:lvl9pPr marL="1828800" algn="l" rtl="0" eaLnBrk="0" fontAlgn="base" hangingPunct="0">
        <a:spcBef>
          <a:spcPct val="0"/>
        </a:spcBef>
        <a:spcAft>
          <a:spcPct val="0"/>
        </a:spcAft>
        <a:defRPr kumimoji="1"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lr>
          <a:schemeClr val="bg2"/>
        </a:buClr>
        <a:buFont typeface="Monotype Sorts" pitchFamily="2" charset="2"/>
        <a:buChar char="§"/>
        <a:defRPr kumimoji="1"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bg2"/>
        </a:buClr>
        <a:buSzPct val="50000"/>
        <a:buFont typeface="Monotype Sorts" pitchFamily="2" charset="2"/>
        <a:buChar char="l"/>
        <a:defRPr kumimoji="1" sz="2800">
          <a:solidFill>
            <a:schemeClr val="tx1"/>
          </a:solidFill>
          <a:latin typeface="+mn-lt"/>
        </a:defRPr>
      </a:lvl2pPr>
      <a:lvl3pPr marL="1143000" indent="-228600" algn="l" rtl="0" eaLnBrk="0" fontAlgn="base" hangingPunct="0">
        <a:spcBef>
          <a:spcPct val="20000"/>
        </a:spcBef>
        <a:spcAft>
          <a:spcPct val="0"/>
        </a:spcAft>
        <a:buChar char="•"/>
        <a:defRPr kumimoji="1" sz="2400">
          <a:solidFill>
            <a:schemeClr val="tx1"/>
          </a:solidFill>
          <a:latin typeface="+mn-lt"/>
        </a:defRPr>
      </a:lvl3pPr>
      <a:lvl4pPr marL="1600200" indent="-228600" algn="l" rtl="0" eaLnBrk="0" fontAlgn="base" hangingPunct="0">
        <a:spcBef>
          <a:spcPct val="20000"/>
        </a:spcBef>
        <a:spcAft>
          <a:spcPct val="0"/>
        </a:spcAft>
        <a:buChar char="–"/>
        <a:defRPr kumimoji="1" sz="2000">
          <a:solidFill>
            <a:schemeClr val="tx1"/>
          </a:solidFill>
          <a:latin typeface="+mn-lt"/>
        </a:defRPr>
      </a:lvl4pPr>
      <a:lvl5pPr marL="2057400" indent="-228600" algn="l" rtl="0" eaLnBrk="0" fontAlgn="base" hangingPunct="0">
        <a:spcBef>
          <a:spcPct val="20000"/>
        </a:spcBef>
        <a:spcAft>
          <a:spcPct val="0"/>
        </a:spcAft>
        <a:buChar char="»"/>
        <a:defRPr kumimoji="1" sz="2000">
          <a:solidFill>
            <a:schemeClr val="tx1"/>
          </a:solidFill>
          <a:latin typeface="+mn-lt"/>
        </a:defRPr>
      </a:lvl5pPr>
      <a:lvl6pPr marL="2514600" indent="-228600" algn="l" rtl="0" eaLnBrk="0" fontAlgn="base" hangingPunct="0">
        <a:spcBef>
          <a:spcPct val="20000"/>
        </a:spcBef>
        <a:spcAft>
          <a:spcPct val="0"/>
        </a:spcAft>
        <a:buChar char="»"/>
        <a:defRPr kumimoji="1" sz="2000">
          <a:solidFill>
            <a:schemeClr val="tx1"/>
          </a:solidFill>
          <a:latin typeface="+mn-lt"/>
        </a:defRPr>
      </a:lvl6pPr>
      <a:lvl7pPr marL="2971800" indent="-228600" algn="l" rtl="0" eaLnBrk="0" fontAlgn="base" hangingPunct="0">
        <a:spcBef>
          <a:spcPct val="20000"/>
        </a:spcBef>
        <a:spcAft>
          <a:spcPct val="0"/>
        </a:spcAft>
        <a:buChar char="»"/>
        <a:defRPr kumimoji="1" sz="2000">
          <a:solidFill>
            <a:schemeClr val="tx1"/>
          </a:solidFill>
          <a:latin typeface="+mn-lt"/>
        </a:defRPr>
      </a:lvl7pPr>
      <a:lvl8pPr marL="3429000" indent="-228600" algn="l" rtl="0" eaLnBrk="0" fontAlgn="base" hangingPunct="0">
        <a:spcBef>
          <a:spcPct val="20000"/>
        </a:spcBef>
        <a:spcAft>
          <a:spcPct val="0"/>
        </a:spcAft>
        <a:buChar char="»"/>
        <a:defRPr kumimoji="1" sz="2000">
          <a:solidFill>
            <a:schemeClr val="tx1"/>
          </a:solidFill>
          <a:latin typeface="+mn-lt"/>
        </a:defRPr>
      </a:lvl8pPr>
      <a:lvl9pPr marL="3886200" indent="-228600" algn="l" rtl="0" eaLnBrk="0" fontAlgn="base" hangingPunct="0">
        <a:spcBef>
          <a:spcPct val="20000"/>
        </a:spcBef>
        <a:spcAft>
          <a:spcPct val="0"/>
        </a:spcAft>
        <a:buChar char="»"/>
        <a:defRPr kumimoji="1"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4572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en-US" altLang="en-US"/>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7172"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spcBef>
                <a:spcPct val="50000"/>
              </a:spcBef>
              <a:defRPr sz="1400">
                <a:solidFill>
                  <a:schemeClr val="bg2"/>
                </a:solidFill>
                <a:latin typeface="Times New Roman" charset="0"/>
              </a:defRPr>
            </a:lvl1pPr>
          </a:lstStyle>
          <a:p>
            <a:pPr>
              <a:defRPr/>
            </a:pPr>
            <a:endParaRPr lang="en-US"/>
          </a:p>
        </p:txBody>
      </p:sp>
      <p:sp>
        <p:nvSpPr>
          <p:cNvPr id="7173"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ctr">
              <a:spcBef>
                <a:spcPct val="50000"/>
              </a:spcBef>
              <a:defRPr sz="1400">
                <a:solidFill>
                  <a:schemeClr val="bg2"/>
                </a:solidFill>
                <a:latin typeface="Times New Roman" charset="0"/>
              </a:defRPr>
            </a:lvl1pPr>
          </a:lstStyle>
          <a:p>
            <a:pPr>
              <a:defRPr/>
            </a:pPr>
            <a:endParaRPr lang="en-US"/>
          </a:p>
        </p:txBody>
      </p:sp>
      <p:sp>
        <p:nvSpPr>
          <p:cNvPr id="7174"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a:spcBef>
                <a:spcPct val="50000"/>
              </a:spcBef>
              <a:defRPr sz="1400">
                <a:solidFill>
                  <a:schemeClr val="bg2"/>
                </a:solidFill>
                <a:latin typeface="Times New Roman" charset="0"/>
              </a:defRPr>
            </a:lvl1pPr>
          </a:lstStyle>
          <a:p>
            <a:pPr>
              <a:defRPr/>
            </a:pPr>
            <a:fld id="{E076543A-5ECD-4678-BE8B-0D092439627A}" type="slidenum">
              <a:rPr lang="en-US"/>
              <a:pPr>
                <a:defRPr/>
              </a:pPr>
              <a:t>‹#›</a:t>
            </a:fld>
            <a:endParaRPr lang="en-US"/>
          </a:p>
        </p:txBody>
      </p:sp>
    </p:spTree>
    <p:extLst>
      <p:ext uri="{BB962C8B-B14F-4D97-AF65-F5344CB8AC3E}">
        <p14:creationId xmlns:p14="http://schemas.microsoft.com/office/powerpoint/2010/main" val="2975947791"/>
      </p:ext>
    </p:extLst>
  </p:cSld>
  <p:clrMap bg1="lt1" tx1="dk1" bg2="lt2" tx2="dk2" accent1="accent1" accent2="accent2" accent3="accent3" accent4="accent4" accent5="accent5" accent6="accent6" hlink="hlink" folHlink="folHlink"/>
  <p:sldLayoutIdLst>
    <p:sldLayoutId id="2147483857" r:id="rId1"/>
    <p:sldLayoutId id="2147483858" r:id="rId2"/>
    <p:sldLayoutId id="2147483859" r:id="rId3"/>
    <p:sldLayoutId id="2147483860" r:id="rId4"/>
    <p:sldLayoutId id="2147483861" r:id="rId5"/>
    <p:sldLayoutId id="2147483862" r:id="rId6"/>
    <p:sldLayoutId id="2147483863" r:id="rId7"/>
    <p:sldLayoutId id="2147483864" r:id="rId8"/>
    <p:sldLayoutId id="2147483865" r:id="rId9"/>
    <p:sldLayoutId id="2147483866" r:id="rId10"/>
    <p:sldLayoutId id="2147483867" r:id="rId11"/>
  </p:sldLayoutIdLst>
  <p:txStyles>
    <p:titleStyle>
      <a:lvl1pPr algn="l" rtl="0" eaLnBrk="0" fontAlgn="base" hangingPunct="0">
        <a:spcBef>
          <a:spcPct val="0"/>
        </a:spcBef>
        <a:spcAft>
          <a:spcPct val="0"/>
        </a:spcAft>
        <a:defRPr kumimoji="1" sz="4400">
          <a:solidFill>
            <a:schemeClr val="tx2"/>
          </a:solidFill>
          <a:latin typeface="+mj-lt"/>
          <a:ea typeface="+mj-ea"/>
          <a:cs typeface="+mj-cs"/>
        </a:defRPr>
      </a:lvl1pPr>
      <a:lvl2pPr algn="l" rtl="0" eaLnBrk="0" fontAlgn="base" hangingPunct="0">
        <a:spcBef>
          <a:spcPct val="0"/>
        </a:spcBef>
        <a:spcAft>
          <a:spcPct val="0"/>
        </a:spcAft>
        <a:defRPr kumimoji="1" sz="4400">
          <a:solidFill>
            <a:schemeClr val="tx2"/>
          </a:solidFill>
          <a:latin typeface="Times New Roman" charset="0"/>
        </a:defRPr>
      </a:lvl2pPr>
      <a:lvl3pPr algn="l" rtl="0" eaLnBrk="0" fontAlgn="base" hangingPunct="0">
        <a:spcBef>
          <a:spcPct val="0"/>
        </a:spcBef>
        <a:spcAft>
          <a:spcPct val="0"/>
        </a:spcAft>
        <a:defRPr kumimoji="1" sz="4400">
          <a:solidFill>
            <a:schemeClr val="tx2"/>
          </a:solidFill>
          <a:latin typeface="Times New Roman" charset="0"/>
        </a:defRPr>
      </a:lvl3pPr>
      <a:lvl4pPr algn="l" rtl="0" eaLnBrk="0" fontAlgn="base" hangingPunct="0">
        <a:spcBef>
          <a:spcPct val="0"/>
        </a:spcBef>
        <a:spcAft>
          <a:spcPct val="0"/>
        </a:spcAft>
        <a:defRPr kumimoji="1" sz="4400">
          <a:solidFill>
            <a:schemeClr val="tx2"/>
          </a:solidFill>
          <a:latin typeface="Times New Roman" charset="0"/>
        </a:defRPr>
      </a:lvl4pPr>
      <a:lvl5pPr algn="l" rtl="0" eaLnBrk="0" fontAlgn="base" hangingPunct="0">
        <a:spcBef>
          <a:spcPct val="0"/>
        </a:spcBef>
        <a:spcAft>
          <a:spcPct val="0"/>
        </a:spcAft>
        <a:defRPr kumimoji="1" sz="4400">
          <a:solidFill>
            <a:schemeClr val="tx2"/>
          </a:solidFill>
          <a:latin typeface="Times New Roman" charset="0"/>
        </a:defRPr>
      </a:lvl5pPr>
      <a:lvl6pPr marL="457200" algn="l" rtl="0" eaLnBrk="0" fontAlgn="base" hangingPunct="0">
        <a:spcBef>
          <a:spcPct val="0"/>
        </a:spcBef>
        <a:spcAft>
          <a:spcPct val="0"/>
        </a:spcAft>
        <a:defRPr kumimoji="1" sz="4400">
          <a:solidFill>
            <a:schemeClr val="tx2"/>
          </a:solidFill>
          <a:latin typeface="Times New Roman" charset="0"/>
        </a:defRPr>
      </a:lvl6pPr>
      <a:lvl7pPr marL="914400" algn="l" rtl="0" eaLnBrk="0" fontAlgn="base" hangingPunct="0">
        <a:spcBef>
          <a:spcPct val="0"/>
        </a:spcBef>
        <a:spcAft>
          <a:spcPct val="0"/>
        </a:spcAft>
        <a:defRPr kumimoji="1" sz="4400">
          <a:solidFill>
            <a:schemeClr val="tx2"/>
          </a:solidFill>
          <a:latin typeface="Times New Roman" charset="0"/>
        </a:defRPr>
      </a:lvl7pPr>
      <a:lvl8pPr marL="1371600" algn="l" rtl="0" eaLnBrk="0" fontAlgn="base" hangingPunct="0">
        <a:spcBef>
          <a:spcPct val="0"/>
        </a:spcBef>
        <a:spcAft>
          <a:spcPct val="0"/>
        </a:spcAft>
        <a:defRPr kumimoji="1" sz="4400">
          <a:solidFill>
            <a:schemeClr val="tx2"/>
          </a:solidFill>
          <a:latin typeface="Times New Roman" charset="0"/>
        </a:defRPr>
      </a:lvl8pPr>
      <a:lvl9pPr marL="1828800" algn="l" rtl="0" eaLnBrk="0" fontAlgn="base" hangingPunct="0">
        <a:spcBef>
          <a:spcPct val="0"/>
        </a:spcBef>
        <a:spcAft>
          <a:spcPct val="0"/>
        </a:spcAft>
        <a:defRPr kumimoji="1" sz="4400">
          <a:solidFill>
            <a:schemeClr val="tx2"/>
          </a:solidFill>
          <a:latin typeface="Times New Roman" charset="0"/>
        </a:defRPr>
      </a:lvl9pPr>
    </p:titleStyle>
    <p:bodyStyle>
      <a:lvl1pPr marL="342900" indent="-342900" algn="l" rtl="0" eaLnBrk="0" fontAlgn="base" hangingPunct="0">
        <a:spcBef>
          <a:spcPct val="20000"/>
        </a:spcBef>
        <a:spcAft>
          <a:spcPct val="0"/>
        </a:spcAft>
        <a:buClr>
          <a:schemeClr val="bg2"/>
        </a:buClr>
        <a:buFont typeface="Monotype Sorts" pitchFamily="2" charset="2"/>
        <a:buChar char="§"/>
        <a:defRPr kumimoji="1"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bg2"/>
        </a:buClr>
        <a:buSzPct val="50000"/>
        <a:buFont typeface="Monotype Sorts" pitchFamily="2" charset="2"/>
        <a:buChar char="l"/>
        <a:defRPr kumimoji="1" sz="2800">
          <a:solidFill>
            <a:schemeClr val="tx1"/>
          </a:solidFill>
          <a:latin typeface="+mn-lt"/>
        </a:defRPr>
      </a:lvl2pPr>
      <a:lvl3pPr marL="1143000" indent="-228600" algn="l" rtl="0" eaLnBrk="0" fontAlgn="base" hangingPunct="0">
        <a:spcBef>
          <a:spcPct val="20000"/>
        </a:spcBef>
        <a:spcAft>
          <a:spcPct val="0"/>
        </a:spcAft>
        <a:buChar char="•"/>
        <a:defRPr kumimoji="1" sz="2400">
          <a:solidFill>
            <a:schemeClr val="tx1"/>
          </a:solidFill>
          <a:latin typeface="+mn-lt"/>
        </a:defRPr>
      </a:lvl3pPr>
      <a:lvl4pPr marL="1600200" indent="-228600" algn="l" rtl="0" eaLnBrk="0" fontAlgn="base" hangingPunct="0">
        <a:spcBef>
          <a:spcPct val="20000"/>
        </a:spcBef>
        <a:spcAft>
          <a:spcPct val="0"/>
        </a:spcAft>
        <a:buChar char="–"/>
        <a:defRPr kumimoji="1" sz="2000">
          <a:solidFill>
            <a:schemeClr val="tx1"/>
          </a:solidFill>
          <a:latin typeface="+mn-lt"/>
        </a:defRPr>
      </a:lvl4pPr>
      <a:lvl5pPr marL="2057400" indent="-228600" algn="l" rtl="0" eaLnBrk="0" fontAlgn="base" hangingPunct="0">
        <a:spcBef>
          <a:spcPct val="20000"/>
        </a:spcBef>
        <a:spcAft>
          <a:spcPct val="0"/>
        </a:spcAft>
        <a:buChar char="»"/>
        <a:defRPr kumimoji="1" sz="2000">
          <a:solidFill>
            <a:schemeClr val="tx1"/>
          </a:solidFill>
          <a:latin typeface="+mn-lt"/>
        </a:defRPr>
      </a:lvl5pPr>
      <a:lvl6pPr marL="2514600" indent="-228600" algn="l" rtl="0" eaLnBrk="0" fontAlgn="base" hangingPunct="0">
        <a:spcBef>
          <a:spcPct val="20000"/>
        </a:spcBef>
        <a:spcAft>
          <a:spcPct val="0"/>
        </a:spcAft>
        <a:buChar char="»"/>
        <a:defRPr kumimoji="1" sz="2000">
          <a:solidFill>
            <a:schemeClr val="tx1"/>
          </a:solidFill>
          <a:latin typeface="+mn-lt"/>
        </a:defRPr>
      </a:lvl6pPr>
      <a:lvl7pPr marL="2971800" indent="-228600" algn="l" rtl="0" eaLnBrk="0" fontAlgn="base" hangingPunct="0">
        <a:spcBef>
          <a:spcPct val="20000"/>
        </a:spcBef>
        <a:spcAft>
          <a:spcPct val="0"/>
        </a:spcAft>
        <a:buChar char="»"/>
        <a:defRPr kumimoji="1" sz="2000">
          <a:solidFill>
            <a:schemeClr val="tx1"/>
          </a:solidFill>
          <a:latin typeface="+mn-lt"/>
        </a:defRPr>
      </a:lvl7pPr>
      <a:lvl8pPr marL="3429000" indent="-228600" algn="l" rtl="0" eaLnBrk="0" fontAlgn="base" hangingPunct="0">
        <a:spcBef>
          <a:spcPct val="20000"/>
        </a:spcBef>
        <a:spcAft>
          <a:spcPct val="0"/>
        </a:spcAft>
        <a:buChar char="»"/>
        <a:defRPr kumimoji="1" sz="2000">
          <a:solidFill>
            <a:schemeClr val="tx1"/>
          </a:solidFill>
          <a:latin typeface="+mn-lt"/>
        </a:defRPr>
      </a:lvl8pPr>
      <a:lvl9pPr marL="3886200" indent="-228600" algn="l" rtl="0" eaLnBrk="0" fontAlgn="base" hangingPunct="0">
        <a:spcBef>
          <a:spcPct val="20000"/>
        </a:spcBef>
        <a:spcAft>
          <a:spcPct val="0"/>
        </a:spcAft>
        <a:buChar char="»"/>
        <a:defRPr kumimoji="1"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bwMode="auto">
          <a:xfrm>
            <a:off x="685800" y="4572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en-US" altLang="en-US"/>
              <a:t>Click to edit Master title style</a:t>
            </a:r>
          </a:p>
        </p:txBody>
      </p:sp>
      <p:sp>
        <p:nvSpPr>
          <p:cNvPr id="14339" name="Rectangle 3"/>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52580"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spcBef>
                <a:spcPct val="50000"/>
              </a:spcBef>
              <a:defRPr sz="1400">
                <a:solidFill>
                  <a:schemeClr val="bg2"/>
                </a:solidFill>
              </a:defRPr>
            </a:lvl1pPr>
          </a:lstStyle>
          <a:p>
            <a:pPr>
              <a:defRPr/>
            </a:pPr>
            <a:endParaRPr lang="en-US"/>
          </a:p>
        </p:txBody>
      </p:sp>
      <p:sp>
        <p:nvSpPr>
          <p:cNvPr id="152581"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ctr">
              <a:spcBef>
                <a:spcPct val="50000"/>
              </a:spcBef>
              <a:defRPr sz="1400">
                <a:solidFill>
                  <a:schemeClr val="bg2"/>
                </a:solidFill>
              </a:defRPr>
            </a:lvl1pPr>
          </a:lstStyle>
          <a:p>
            <a:pPr>
              <a:defRPr/>
            </a:pPr>
            <a:endParaRPr lang="en-US"/>
          </a:p>
        </p:txBody>
      </p:sp>
      <p:sp>
        <p:nvSpPr>
          <p:cNvPr id="152582"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a:spcBef>
                <a:spcPct val="50000"/>
              </a:spcBef>
              <a:defRPr sz="1400">
                <a:solidFill>
                  <a:schemeClr val="bg2"/>
                </a:solidFill>
              </a:defRPr>
            </a:lvl1pPr>
          </a:lstStyle>
          <a:p>
            <a:pPr>
              <a:defRPr/>
            </a:pPr>
            <a:fld id="{861CB946-7E4F-4030-B8C0-EBC8058FEA85}" type="slidenum">
              <a:rPr lang="en-US"/>
              <a:pPr>
                <a:defRPr/>
              </a:pPr>
              <a:t>‹#›</a:t>
            </a:fld>
            <a:endParaRPr lang="en-US"/>
          </a:p>
        </p:txBody>
      </p:sp>
    </p:spTree>
    <p:extLst>
      <p:ext uri="{BB962C8B-B14F-4D97-AF65-F5344CB8AC3E}">
        <p14:creationId xmlns:p14="http://schemas.microsoft.com/office/powerpoint/2010/main" val="1944316244"/>
      </p:ext>
    </p:extLst>
  </p:cSld>
  <p:clrMap bg1="lt1" tx1="dk1" bg2="lt2" tx2="dk2" accent1="accent1" accent2="accent2" accent3="accent3" accent4="accent4" accent5="accent5" accent6="accent6" hlink="hlink" folHlink="folHlink"/>
  <p:sldLayoutIdLst>
    <p:sldLayoutId id="2147483869" r:id="rId1"/>
    <p:sldLayoutId id="2147483870" r:id="rId2"/>
    <p:sldLayoutId id="2147483871" r:id="rId3"/>
    <p:sldLayoutId id="2147483872" r:id="rId4"/>
    <p:sldLayoutId id="2147483873" r:id="rId5"/>
    <p:sldLayoutId id="2147483874" r:id="rId6"/>
    <p:sldLayoutId id="2147483875" r:id="rId7"/>
    <p:sldLayoutId id="2147483876" r:id="rId8"/>
    <p:sldLayoutId id="2147483877" r:id="rId9"/>
    <p:sldLayoutId id="2147483878" r:id="rId10"/>
    <p:sldLayoutId id="2147483879" r:id="rId11"/>
  </p:sldLayoutIdLst>
  <p:txStyles>
    <p:titleStyle>
      <a:lvl1pPr algn="l" rtl="0" eaLnBrk="0" fontAlgn="base" hangingPunct="0">
        <a:spcBef>
          <a:spcPct val="0"/>
        </a:spcBef>
        <a:spcAft>
          <a:spcPct val="0"/>
        </a:spcAft>
        <a:defRPr kumimoji="1" sz="4400">
          <a:solidFill>
            <a:schemeClr val="tx2"/>
          </a:solidFill>
          <a:latin typeface="+mj-lt"/>
          <a:ea typeface="+mj-ea"/>
          <a:cs typeface="+mj-cs"/>
        </a:defRPr>
      </a:lvl1pPr>
      <a:lvl2pPr algn="l" rtl="0" eaLnBrk="0" fontAlgn="base" hangingPunct="0">
        <a:spcBef>
          <a:spcPct val="0"/>
        </a:spcBef>
        <a:spcAft>
          <a:spcPct val="0"/>
        </a:spcAft>
        <a:defRPr kumimoji="1" sz="4400">
          <a:solidFill>
            <a:schemeClr val="tx2"/>
          </a:solidFill>
          <a:latin typeface="Times New Roman" pitchFamily="18" charset="0"/>
        </a:defRPr>
      </a:lvl2pPr>
      <a:lvl3pPr algn="l" rtl="0" eaLnBrk="0" fontAlgn="base" hangingPunct="0">
        <a:spcBef>
          <a:spcPct val="0"/>
        </a:spcBef>
        <a:spcAft>
          <a:spcPct val="0"/>
        </a:spcAft>
        <a:defRPr kumimoji="1" sz="4400">
          <a:solidFill>
            <a:schemeClr val="tx2"/>
          </a:solidFill>
          <a:latin typeface="Times New Roman" pitchFamily="18" charset="0"/>
        </a:defRPr>
      </a:lvl3pPr>
      <a:lvl4pPr algn="l" rtl="0" eaLnBrk="0" fontAlgn="base" hangingPunct="0">
        <a:spcBef>
          <a:spcPct val="0"/>
        </a:spcBef>
        <a:spcAft>
          <a:spcPct val="0"/>
        </a:spcAft>
        <a:defRPr kumimoji="1" sz="4400">
          <a:solidFill>
            <a:schemeClr val="tx2"/>
          </a:solidFill>
          <a:latin typeface="Times New Roman" pitchFamily="18" charset="0"/>
        </a:defRPr>
      </a:lvl4pPr>
      <a:lvl5pPr algn="l" rtl="0" eaLnBrk="0" fontAlgn="base" hangingPunct="0">
        <a:spcBef>
          <a:spcPct val="0"/>
        </a:spcBef>
        <a:spcAft>
          <a:spcPct val="0"/>
        </a:spcAft>
        <a:defRPr kumimoji="1" sz="4400">
          <a:solidFill>
            <a:schemeClr val="tx2"/>
          </a:solidFill>
          <a:latin typeface="Times New Roman" pitchFamily="18" charset="0"/>
        </a:defRPr>
      </a:lvl5pPr>
      <a:lvl6pPr marL="457200" algn="l" rtl="0" eaLnBrk="0" fontAlgn="base" hangingPunct="0">
        <a:spcBef>
          <a:spcPct val="0"/>
        </a:spcBef>
        <a:spcAft>
          <a:spcPct val="0"/>
        </a:spcAft>
        <a:defRPr kumimoji="1" sz="4400">
          <a:solidFill>
            <a:schemeClr val="tx2"/>
          </a:solidFill>
          <a:latin typeface="Times New Roman" pitchFamily="18" charset="0"/>
        </a:defRPr>
      </a:lvl6pPr>
      <a:lvl7pPr marL="914400" algn="l" rtl="0" eaLnBrk="0" fontAlgn="base" hangingPunct="0">
        <a:spcBef>
          <a:spcPct val="0"/>
        </a:spcBef>
        <a:spcAft>
          <a:spcPct val="0"/>
        </a:spcAft>
        <a:defRPr kumimoji="1" sz="4400">
          <a:solidFill>
            <a:schemeClr val="tx2"/>
          </a:solidFill>
          <a:latin typeface="Times New Roman" pitchFamily="18" charset="0"/>
        </a:defRPr>
      </a:lvl7pPr>
      <a:lvl8pPr marL="1371600" algn="l" rtl="0" eaLnBrk="0" fontAlgn="base" hangingPunct="0">
        <a:spcBef>
          <a:spcPct val="0"/>
        </a:spcBef>
        <a:spcAft>
          <a:spcPct val="0"/>
        </a:spcAft>
        <a:defRPr kumimoji="1" sz="4400">
          <a:solidFill>
            <a:schemeClr val="tx2"/>
          </a:solidFill>
          <a:latin typeface="Times New Roman" pitchFamily="18" charset="0"/>
        </a:defRPr>
      </a:lvl8pPr>
      <a:lvl9pPr marL="1828800" algn="l" rtl="0" eaLnBrk="0" fontAlgn="base" hangingPunct="0">
        <a:spcBef>
          <a:spcPct val="0"/>
        </a:spcBef>
        <a:spcAft>
          <a:spcPct val="0"/>
        </a:spcAft>
        <a:defRPr kumimoji="1"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lr>
          <a:schemeClr val="bg2"/>
        </a:buClr>
        <a:buFont typeface="Monotype Sorts" pitchFamily="2" charset="2"/>
        <a:buChar char="§"/>
        <a:defRPr kumimoji="1"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bg2"/>
        </a:buClr>
        <a:buSzPct val="50000"/>
        <a:buFont typeface="Monotype Sorts" pitchFamily="2" charset="2"/>
        <a:buChar char="l"/>
        <a:defRPr kumimoji="1" sz="2800">
          <a:solidFill>
            <a:schemeClr val="tx1"/>
          </a:solidFill>
          <a:latin typeface="+mn-lt"/>
        </a:defRPr>
      </a:lvl2pPr>
      <a:lvl3pPr marL="1143000" indent="-228600" algn="l" rtl="0" eaLnBrk="0" fontAlgn="base" hangingPunct="0">
        <a:spcBef>
          <a:spcPct val="20000"/>
        </a:spcBef>
        <a:spcAft>
          <a:spcPct val="0"/>
        </a:spcAft>
        <a:buChar char="•"/>
        <a:defRPr kumimoji="1" sz="2400">
          <a:solidFill>
            <a:schemeClr val="tx1"/>
          </a:solidFill>
          <a:latin typeface="+mn-lt"/>
        </a:defRPr>
      </a:lvl3pPr>
      <a:lvl4pPr marL="1600200" indent="-228600" algn="l" rtl="0" eaLnBrk="0" fontAlgn="base" hangingPunct="0">
        <a:spcBef>
          <a:spcPct val="20000"/>
        </a:spcBef>
        <a:spcAft>
          <a:spcPct val="0"/>
        </a:spcAft>
        <a:buChar char="–"/>
        <a:defRPr kumimoji="1" sz="2000">
          <a:solidFill>
            <a:schemeClr val="tx1"/>
          </a:solidFill>
          <a:latin typeface="+mn-lt"/>
        </a:defRPr>
      </a:lvl4pPr>
      <a:lvl5pPr marL="2057400" indent="-228600" algn="l" rtl="0" eaLnBrk="0" fontAlgn="base" hangingPunct="0">
        <a:spcBef>
          <a:spcPct val="20000"/>
        </a:spcBef>
        <a:spcAft>
          <a:spcPct val="0"/>
        </a:spcAft>
        <a:buChar char="»"/>
        <a:defRPr kumimoji="1" sz="2000">
          <a:solidFill>
            <a:schemeClr val="tx1"/>
          </a:solidFill>
          <a:latin typeface="+mn-lt"/>
        </a:defRPr>
      </a:lvl5pPr>
      <a:lvl6pPr marL="2514600" indent="-228600" algn="l" rtl="0" eaLnBrk="0" fontAlgn="base" hangingPunct="0">
        <a:spcBef>
          <a:spcPct val="20000"/>
        </a:spcBef>
        <a:spcAft>
          <a:spcPct val="0"/>
        </a:spcAft>
        <a:buChar char="»"/>
        <a:defRPr kumimoji="1" sz="2000">
          <a:solidFill>
            <a:schemeClr val="tx1"/>
          </a:solidFill>
          <a:latin typeface="+mn-lt"/>
        </a:defRPr>
      </a:lvl6pPr>
      <a:lvl7pPr marL="2971800" indent="-228600" algn="l" rtl="0" eaLnBrk="0" fontAlgn="base" hangingPunct="0">
        <a:spcBef>
          <a:spcPct val="20000"/>
        </a:spcBef>
        <a:spcAft>
          <a:spcPct val="0"/>
        </a:spcAft>
        <a:buChar char="»"/>
        <a:defRPr kumimoji="1" sz="2000">
          <a:solidFill>
            <a:schemeClr val="tx1"/>
          </a:solidFill>
          <a:latin typeface="+mn-lt"/>
        </a:defRPr>
      </a:lvl7pPr>
      <a:lvl8pPr marL="3429000" indent="-228600" algn="l" rtl="0" eaLnBrk="0" fontAlgn="base" hangingPunct="0">
        <a:spcBef>
          <a:spcPct val="20000"/>
        </a:spcBef>
        <a:spcAft>
          <a:spcPct val="0"/>
        </a:spcAft>
        <a:buChar char="»"/>
        <a:defRPr kumimoji="1" sz="2000">
          <a:solidFill>
            <a:schemeClr val="tx1"/>
          </a:solidFill>
          <a:latin typeface="+mn-lt"/>
        </a:defRPr>
      </a:lvl8pPr>
      <a:lvl9pPr marL="3886200" indent="-228600" algn="l" rtl="0" eaLnBrk="0" fontAlgn="base" hangingPunct="0">
        <a:spcBef>
          <a:spcPct val="20000"/>
        </a:spcBef>
        <a:spcAft>
          <a:spcPct val="0"/>
        </a:spcAft>
        <a:buChar char="»"/>
        <a:defRPr kumimoji="1"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Rectangle 1026"/>
          <p:cNvSpPr>
            <a:spLocks noGrp="1" noChangeArrowheads="1"/>
          </p:cNvSpPr>
          <p:nvPr>
            <p:ph type="title"/>
          </p:nvPr>
        </p:nvSpPr>
        <p:spPr bwMode="auto">
          <a:xfrm>
            <a:off x="685800" y="4572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en-US" altLang="en-US"/>
              <a:t>Click to edit Master title style</a:t>
            </a:r>
          </a:p>
        </p:txBody>
      </p:sp>
      <p:sp>
        <p:nvSpPr>
          <p:cNvPr id="1027" name="Rectangle 1027"/>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6148" name="Rectangle 1028"/>
          <p:cNvSpPr>
            <a:spLocks noGrp="1" noChangeArrowheads="1"/>
          </p:cNvSpPr>
          <p:nvPr>
            <p:ph type="dt" sz="half" idx="2"/>
          </p:nvPr>
        </p:nvSpPr>
        <p:spPr bwMode="auto">
          <a:xfrm>
            <a:off x="685800" y="6248400"/>
            <a:ext cx="1905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spcBef>
                <a:spcPct val="50000"/>
              </a:spcBef>
              <a:defRPr sz="1400">
                <a:solidFill>
                  <a:schemeClr val="bg2"/>
                </a:solidFill>
                <a:latin typeface="Times New Roman" charset="0"/>
              </a:defRPr>
            </a:lvl1pPr>
          </a:lstStyle>
          <a:p>
            <a:pPr>
              <a:defRPr/>
            </a:pPr>
            <a:endParaRPr lang="en-US"/>
          </a:p>
        </p:txBody>
      </p:sp>
      <p:sp>
        <p:nvSpPr>
          <p:cNvPr id="6149" name="Rectangle 1029"/>
          <p:cNvSpPr>
            <a:spLocks noGrp="1" noChangeArrowheads="1"/>
          </p:cNvSpPr>
          <p:nvPr>
            <p:ph type="ftr" sz="quarter" idx="3"/>
          </p:nvPr>
        </p:nvSpPr>
        <p:spPr bwMode="auto">
          <a:xfrm>
            <a:off x="3124200" y="6248400"/>
            <a:ext cx="28956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ctr">
              <a:spcBef>
                <a:spcPct val="50000"/>
              </a:spcBef>
              <a:defRPr sz="1400">
                <a:solidFill>
                  <a:schemeClr val="bg2"/>
                </a:solidFill>
                <a:latin typeface="Times New Roman" charset="0"/>
              </a:defRPr>
            </a:lvl1pPr>
          </a:lstStyle>
          <a:p>
            <a:pPr>
              <a:defRPr/>
            </a:pPr>
            <a:endParaRPr lang="en-US"/>
          </a:p>
        </p:txBody>
      </p:sp>
      <p:sp>
        <p:nvSpPr>
          <p:cNvPr id="6150" name="Rectangle 1030"/>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a:spcBef>
                <a:spcPct val="50000"/>
              </a:spcBef>
              <a:defRPr sz="1400">
                <a:solidFill>
                  <a:schemeClr val="bg2"/>
                </a:solidFill>
                <a:latin typeface="Times New Roman" charset="0"/>
              </a:defRPr>
            </a:lvl1pPr>
          </a:lstStyle>
          <a:p>
            <a:pPr>
              <a:defRPr/>
            </a:pPr>
            <a:fld id="{722A07BC-FC86-419F-980B-209FC63A0C25}" type="slidenum">
              <a:rPr lang="en-US"/>
              <a:pPr>
                <a:defRPr/>
              </a:pPr>
              <a:t>‹#›</a:t>
            </a:fld>
            <a:endParaRPr lang="en-US"/>
          </a:p>
        </p:txBody>
      </p:sp>
    </p:spTree>
    <p:extLst>
      <p:ext uri="{BB962C8B-B14F-4D97-AF65-F5344CB8AC3E}">
        <p14:creationId xmlns:p14="http://schemas.microsoft.com/office/powerpoint/2010/main" val="2037873906"/>
      </p:ext>
    </p:extLst>
  </p:cSld>
  <p:clrMap bg1="lt1" tx1="dk1" bg2="lt2" tx2="dk2" accent1="accent1" accent2="accent2" accent3="accent3" accent4="accent4" accent5="accent5" accent6="accent6" hlink="hlink" folHlink="folHlink"/>
  <p:sldLayoutIdLst>
    <p:sldLayoutId id="2147483881" r:id="rId1"/>
    <p:sldLayoutId id="2147483882" r:id="rId2"/>
    <p:sldLayoutId id="2147483883" r:id="rId3"/>
    <p:sldLayoutId id="2147483884" r:id="rId4"/>
    <p:sldLayoutId id="2147483885" r:id="rId5"/>
    <p:sldLayoutId id="2147483886" r:id="rId6"/>
    <p:sldLayoutId id="2147483887" r:id="rId7"/>
    <p:sldLayoutId id="2147483888" r:id="rId8"/>
    <p:sldLayoutId id="2147483889" r:id="rId9"/>
    <p:sldLayoutId id="2147483890" r:id="rId10"/>
    <p:sldLayoutId id="2147483891" r:id="rId11"/>
  </p:sldLayoutIdLst>
  <p:txStyles>
    <p:titleStyle>
      <a:lvl1pPr algn="l" rtl="0" eaLnBrk="0" fontAlgn="base" hangingPunct="0">
        <a:spcBef>
          <a:spcPct val="0"/>
        </a:spcBef>
        <a:spcAft>
          <a:spcPct val="0"/>
        </a:spcAft>
        <a:defRPr kumimoji="1" sz="4400">
          <a:solidFill>
            <a:schemeClr val="tx2"/>
          </a:solidFill>
          <a:latin typeface="+mj-lt"/>
          <a:ea typeface="+mj-ea"/>
          <a:cs typeface="+mj-cs"/>
        </a:defRPr>
      </a:lvl1pPr>
      <a:lvl2pPr algn="l" rtl="0" eaLnBrk="0" fontAlgn="base" hangingPunct="0">
        <a:spcBef>
          <a:spcPct val="0"/>
        </a:spcBef>
        <a:spcAft>
          <a:spcPct val="0"/>
        </a:spcAft>
        <a:defRPr kumimoji="1" sz="4400">
          <a:solidFill>
            <a:schemeClr val="tx2"/>
          </a:solidFill>
          <a:latin typeface="Times New Roman" charset="0"/>
        </a:defRPr>
      </a:lvl2pPr>
      <a:lvl3pPr algn="l" rtl="0" eaLnBrk="0" fontAlgn="base" hangingPunct="0">
        <a:spcBef>
          <a:spcPct val="0"/>
        </a:spcBef>
        <a:spcAft>
          <a:spcPct val="0"/>
        </a:spcAft>
        <a:defRPr kumimoji="1" sz="4400">
          <a:solidFill>
            <a:schemeClr val="tx2"/>
          </a:solidFill>
          <a:latin typeface="Times New Roman" charset="0"/>
        </a:defRPr>
      </a:lvl3pPr>
      <a:lvl4pPr algn="l" rtl="0" eaLnBrk="0" fontAlgn="base" hangingPunct="0">
        <a:spcBef>
          <a:spcPct val="0"/>
        </a:spcBef>
        <a:spcAft>
          <a:spcPct val="0"/>
        </a:spcAft>
        <a:defRPr kumimoji="1" sz="4400">
          <a:solidFill>
            <a:schemeClr val="tx2"/>
          </a:solidFill>
          <a:latin typeface="Times New Roman" charset="0"/>
        </a:defRPr>
      </a:lvl4pPr>
      <a:lvl5pPr algn="l" rtl="0" eaLnBrk="0" fontAlgn="base" hangingPunct="0">
        <a:spcBef>
          <a:spcPct val="0"/>
        </a:spcBef>
        <a:spcAft>
          <a:spcPct val="0"/>
        </a:spcAft>
        <a:defRPr kumimoji="1" sz="4400">
          <a:solidFill>
            <a:schemeClr val="tx2"/>
          </a:solidFill>
          <a:latin typeface="Times New Roman" charset="0"/>
        </a:defRPr>
      </a:lvl5pPr>
      <a:lvl6pPr marL="457200" algn="l" rtl="0" eaLnBrk="0" fontAlgn="base" hangingPunct="0">
        <a:spcBef>
          <a:spcPct val="0"/>
        </a:spcBef>
        <a:spcAft>
          <a:spcPct val="0"/>
        </a:spcAft>
        <a:defRPr kumimoji="1" sz="4400">
          <a:solidFill>
            <a:schemeClr val="tx2"/>
          </a:solidFill>
          <a:latin typeface="Times New Roman" charset="0"/>
        </a:defRPr>
      </a:lvl6pPr>
      <a:lvl7pPr marL="914400" algn="l" rtl="0" eaLnBrk="0" fontAlgn="base" hangingPunct="0">
        <a:spcBef>
          <a:spcPct val="0"/>
        </a:spcBef>
        <a:spcAft>
          <a:spcPct val="0"/>
        </a:spcAft>
        <a:defRPr kumimoji="1" sz="4400">
          <a:solidFill>
            <a:schemeClr val="tx2"/>
          </a:solidFill>
          <a:latin typeface="Times New Roman" charset="0"/>
        </a:defRPr>
      </a:lvl7pPr>
      <a:lvl8pPr marL="1371600" algn="l" rtl="0" eaLnBrk="0" fontAlgn="base" hangingPunct="0">
        <a:spcBef>
          <a:spcPct val="0"/>
        </a:spcBef>
        <a:spcAft>
          <a:spcPct val="0"/>
        </a:spcAft>
        <a:defRPr kumimoji="1" sz="4400">
          <a:solidFill>
            <a:schemeClr val="tx2"/>
          </a:solidFill>
          <a:latin typeface="Times New Roman" charset="0"/>
        </a:defRPr>
      </a:lvl8pPr>
      <a:lvl9pPr marL="1828800" algn="l" rtl="0" eaLnBrk="0" fontAlgn="base" hangingPunct="0">
        <a:spcBef>
          <a:spcPct val="0"/>
        </a:spcBef>
        <a:spcAft>
          <a:spcPct val="0"/>
        </a:spcAft>
        <a:defRPr kumimoji="1" sz="4400">
          <a:solidFill>
            <a:schemeClr val="tx2"/>
          </a:solidFill>
          <a:latin typeface="Times New Roman" charset="0"/>
        </a:defRPr>
      </a:lvl9pPr>
    </p:titleStyle>
    <p:bodyStyle>
      <a:lvl1pPr marL="342900" indent="-342900" algn="l" rtl="0" eaLnBrk="0" fontAlgn="base" hangingPunct="0">
        <a:spcBef>
          <a:spcPct val="20000"/>
        </a:spcBef>
        <a:spcAft>
          <a:spcPct val="0"/>
        </a:spcAft>
        <a:buClr>
          <a:schemeClr val="bg2"/>
        </a:buClr>
        <a:buFont typeface="Monotype Sorts" pitchFamily="2" charset="2"/>
        <a:buChar char="§"/>
        <a:defRPr kumimoji="1"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bg2"/>
        </a:buClr>
        <a:buSzPct val="50000"/>
        <a:buFont typeface="Monotype Sorts" pitchFamily="2" charset="2"/>
        <a:buChar char="l"/>
        <a:defRPr kumimoji="1" sz="2800">
          <a:solidFill>
            <a:schemeClr val="tx1"/>
          </a:solidFill>
          <a:latin typeface="+mn-lt"/>
        </a:defRPr>
      </a:lvl2pPr>
      <a:lvl3pPr marL="1143000" indent="-228600" algn="l" rtl="0" eaLnBrk="0" fontAlgn="base" hangingPunct="0">
        <a:spcBef>
          <a:spcPct val="20000"/>
        </a:spcBef>
        <a:spcAft>
          <a:spcPct val="0"/>
        </a:spcAft>
        <a:buChar char="•"/>
        <a:defRPr kumimoji="1" sz="2400">
          <a:solidFill>
            <a:schemeClr val="tx1"/>
          </a:solidFill>
          <a:latin typeface="+mn-lt"/>
        </a:defRPr>
      </a:lvl3pPr>
      <a:lvl4pPr marL="1600200" indent="-228600" algn="l" rtl="0" eaLnBrk="0" fontAlgn="base" hangingPunct="0">
        <a:spcBef>
          <a:spcPct val="20000"/>
        </a:spcBef>
        <a:spcAft>
          <a:spcPct val="0"/>
        </a:spcAft>
        <a:buChar char="–"/>
        <a:defRPr kumimoji="1" sz="2000">
          <a:solidFill>
            <a:schemeClr val="tx1"/>
          </a:solidFill>
          <a:latin typeface="+mn-lt"/>
        </a:defRPr>
      </a:lvl4pPr>
      <a:lvl5pPr marL="2057400" indent="-228600" algn="l" rtl="0" eaLnBrk="0" fontAlgn="base" hangingPunct="0">
        <a:spcBef>
          <a:spcPct val="20000"/>
        </a:spcBef>
        <a:spcAft>
          <a:spcPct val="0"/>
        </a:spcAft>
        <a:buChar char="»"/>
        <a:defRPr kumimoji="1" sz="2000">
          <a:solidFill>
            <a:schemeClr val="tx1"/>
          </a:solidFill>
          <a:latin typeface="+mn-lt"/>
        </a:defRPr>
      </a:lvl5pPr>
      <a:lvl6pPr marL="2514600" indent="-228600" algn="l" rtl="0" eaLnBrk="0" fontAlgn="base" hangingPunct="0">
        <a:spcBef>
          <a:spcPct val="20000"/>
        </a:spcBef>
        <a:spcAft>
          <a:spcPct val="0"/>
        </a:spcAft>
        <a:buChar char="»"/>
        <a:defRPr kumimoji="1" sz="2000">
          <a:solidFill>
            <a:schemeClr val="tx1"/>
          </a:solidFill>
          <a:latin typeface="+mn-lt"/>
        </a:defRPr>
      </a:lvl6pPr>
      <a:lvl7pPr marL="2971800" indent="-228600" algn="l" rtl="0" eaLnBrk="0" fontAlgn="base" hangingPunct="0">
        <a:spcBef>
          <a:spcPct val="20000"/>
        </a:spcBef>
        <a:spcAft>
          <a:spcPct val="0"/>
        </a:spcAft>
        <a:buChar char="»"/>
        <a:defRPr kumimoji="1" sz="2000">
          <a:solidFill>
            <a:schemeClr val="tx1"/>
          </a:solidFill>
          <a:latin typeface="+mn-lt"/>
        </a:defRPr>
      </a:lvl7pPr>
      <a:lvl8pPr marL="3429000" indent="-228600" algn="l" rtl="0" eaLnBrk="0" fontAlgn="base" hangingPunct="0">
        <a:spcBef>
          <a:spcPct val="20000"/>
        </a:spcBef>
        <a:spcAft>
          <a:spcPct val="0"/>
        </a:spcAft>
        <a:buChar char="»"/>
        <a:defRPr kumimoji="1" sz="2000">
          <a:solidFill>
            <a:schemeClr val="tx1"/>
          </a:solidFill>
          <a:latin typeface="+mn-lt"/>
        </a:defRPr>
      </a:lvl8pPr>
      <a:lvl9pPr marL="3886200" indent="-228600" algn="l" rtl="0" eaLnBrk="0" fontAlgn="base" hangingPunct="0">
        <a:spcBef>
          <a:spcPct val="20000"/>
        </a:spcBef>
        <a:spcAft>
          <a:spcPct val="0"/>
        </a:spcAft>
        <a:buChar char="»"/>
        <a:defRPr kumimoji="1"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4572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en-US" altLang="en-US"/>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614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spcBef>
                <a:spcPct val="50000"/>
              </a:spcBef>
              <a:defRPr sz="1400">
                <a:solidFill>
                  <a:schemeClr val="bg2"/>
                </a:solidFill>
                <a:latin typeface="Times New Roman" charset="0"/>
              </a:defRPr>
            </a:lvl1pPr>
          </a:lstStyle>
          <a:p>
            <a:pPr>
              <a:defRPr/>
            </a:pPr>
            <a:endParaRPr lang="en-US"/>
          </a:p>
        </p:txBody>
      </p:sp>
      <p:sp>
        <p:nvSpPr>
          <p:cNvPr id="614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ctr">
              <a:spcBef>
                <a:spcPct val="50000"/>
              </a:spcBef>
              <a:defRPr sz="1400">
                <a:solidFill>
                  <a:schemeClr val="bg2"/>
                </a:solidFill>
                <a:latin typeface="Times New Roman" charset="0"/>
              </a:defRPr>
            </a:lvl1pPr>
          </a:lstStyle>
          <a:p>
            <a:pPr>
              <a:defRPr/>
            </a:pPr>
            <a:endParaRPr lang="en-US"/>
          </a:p>
        </p:txBody>
      </p:sp>
      <p:sp>
        <p:nvSpPr>
          <p:cNvPr id="615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a:spcBef>
                <a:spcPct val="50000"/>
              </a:spcBef>
              <a:defRPr sz="1400">
                <a:solidFill>
                  <a:schemeClr val="bg2"/>
                </a:solidFill>
                <a:latin typeface="Times New Roman" charset="0"/>
              </a:defRPr>
            </a:lvl1pPr>
          </a:lstStyle>
          <a:p>
            <a:pPr>
              <a:defRPr/>
            </a:pPr>
            <a:fld id="{C78589B5-9A47-445A-91A0-5B1C98750717}" type="slidenum">
              <a:rPr lang="en-US"/>
              <a:pPr>
                <a:defRPr/>
              </a:pPr>
              <a:t>‹#›</a:t>
            </a:fld>
            <a:endParaRPr lang="en-US"/>
          </a:p>
        </p:txBody>
      </p:sp>
    </p:spTree>
    <p:extLst>
      <p:ext uri="{BB962C8B-B14F-4D97-AF65-F5344CB8AC3E}">
        <p14:creationId xmlns:p14="http://schemas.microsoft.com/office/powerpoint/2010/main" val="3430102491"/>
      </p:ext>
    </p:extLst>
  </p:cSld>
  <p:clrMap bg1="lt1" tx1="dk1" bg2="lt2" tx2="dk2" accent1="accent1" accent2="accent2" accent3="accent3" accent4="accent4" accent5="accent5" accent6="accent6" hlink="hlink" folHlink="folHlink"/>
  <p:sldLayoutIdLst>
    <p:sldLayoutId id="2147483893" r:id="rId1"/>
    <p:sldLayoutId id="2147483894" r:id="rId2"/>
    <p:sldLayoutId id="2147483895" r:id="rId3"/>
    <p:sldLayoutId id="2147483896" r:id="rId4"/>
    <p:sldLayoutId id="2147483897" r:id="rId5"/>
    <p:sldLayoutId id="2147483898" r:id="rId6"/>
    <p:sldLayoutId id="2147483899" r:id="rId7"/>
    <p:sldLayoutId id="2147483900" r:id="rId8"/>
    <p:sldLayoutId id="2147483901" r:id="rId9"/>
    <p:sldLayoutId id="2147483902" r:id="rId10"/>
    <p:sldLayoutId id="2147483903" r:id="rId11"/>
  </p:sldLayoutIdLst>
  <p:txStyles>
    <p:titleStyle>
      <a:lvl1pPr algn="l" rtl="0" eaLnBrk="0" fontAlgn="base" hangingPunct="0">
        <a:spcBef>
          <a:spcPct val="0"/>
        </a:spcBef>
        <a:spcAft>
          <a:spcPct val="0"/>
        </a:spcAft>
        <a:defRPr kumimoji="1" sz="4400">
          <a:solidFill>
            <a:schemeClr val="tx2"/>
          </a:solidFill>
          <a:latin typeface="+mj-lt"/>
          <a:ea typeface="+mj-ea"/>
          <a:cs typeface="+mj-cs"/>
        </a:defRPr>
      </a:lvl1pPr>
      <a:lvl2pPr algn="l" rtl="0" eaLnBrk="0" fontAlgn="base" hangingPunct="0">
        <a:spcBef>
          <a:spcPct val="0"/>
        </a:spcBef>
        <a:spcAft>
          <a:spcPct val="0"/>
        </a:spcAft>
        <a:defRPr kumimoji="1" sz="4400">
          <a:solidFill>
            <a:schemeClr val="tx2"/>
          </a:solidFill>
          <a:latin typeface="Times New Roman" charset="0"/>
        </a:defRPr>
      </a:lvl2pPr>
      <a:lvl3pPr algn="l" rtl="0" eaLnBrk="0" fontAlgn="base" hangingPunct="0">
        <a:spcBef>
          <a:spcPct val="0"/>
        </a:spcBef>
        <a:spcAft>
          <a:spcPct val="0"/>
        </a:spcAft>
        <a:defRPr kumimoji="1" sz="4400">
          <a:solidFill>
            <a:schemeClr val="tx2"/>
          </a:solidFill>
          <a:latin typeface="Times New Roman" charset="0"/>
        </a:defRPr>
      </a:lvl3pPr>
      <a:lvl4pPr algn="l" rtl="0" eaLnBrk="0" fontAlgn="base" hangingPunct="0">
        <a:spcBef>
          <a:spcPct val="0"/>
        </a:spcBef>
        <a:spcAft>
          <a:spcPct val="0"/>
        </a:spcAft>
        <a:defRPr kumimoji="1" sz="4400">
          <a:solidFill>
            <a:schemeClr val="tx2"/>
          </a:solidFill>
          <a:latin typeface="Times New Roman" charset="0"/>
        </a:defRPr>
      </a:lvl4pPr>
      <a:lvl5pPr algn="l" rtl="0" eaLnBrk="0" fontAlgn="base" hangingPunct="0">
        <a:spcBef>
          <a:spcPct val="0"/>
        </a:spcBef>
        <a:spcAft>
          <a:spcPct val="0"/>
        </a:spcAft>
        <a:defRPr kumimoji="1" sz="4400">
          <a:solidFill>
            <a:schemeClr val="tx2"/>
          </a:solidFill>
          <a:latin typeface="Times New Roman" charset="0"/>
        </a:defRPr>
      </a:lvl5pPr>
      <a:lvl6pPr marL="457200" algn="l" rtl="0" eaLnBrk="0" fontAlgn="base" hangingPunct="0">
        <a:spcBef>
          <a:spcPct val="0"/>
        </a:spcBef>
        <a:spcAft>
          <a:spcPct val="0"/>
        </a:spcAft>
        <a:defRPr kumimoji="1" sz="4400">
          <a:solidFill>
            <a:schemeClr val="tx2"/>
          </a:solidFill>
          <a:latin typeface="Times New Roman" charset="0"/>
        </a:defRPr>
      </a:lvl6pPr>
      <a:lvl7pPr marL="914400" algn="l" rtl="0" eaLnBrk="0" fontAlgn="base" hangingPunct="0">
        <a:spcBef>
          <a:spcPct val="0"/>
        </a:spcBef>
        <a:spcAft>
          <a:spcPct val="0"/>
        </a:spcAft>
        <a:defRPr kumimoji="1" sz="4400">
          <a:solidFill>
            <a:schemeClr val="tx2"/>
          </a:solidFill>
          <a:latin typeface="Times New Roman" charset="0"/>
        </a:defRPr>
      </a:lvl7pPr>
      <a:lvl8pPr marL="1371600" algn="l" rtl="0" eaLnBrk="0" fontAlgn="base" hangingPunct="0">
        <a:spcBef>
          <a:spcPct val="0"/>
        </a:spcBef>
        <a:spcAft>
          <a:spcPct val="0"/>
        </a:spcAft>
        <a:defRPr kumimoji="1" sz="4400">
          <a:solidFill>
            <a:schemeClr val="tx2"/>
          </a:solidFill>
          <a:latin typeface="Times New Roman" charset="0"/>
        </a:defRPr>
      </a:lvl8pPr>
      <a:lvl9pPr marL="1828800" algn="l" rtl="0" eaLnBrk="0" fontAlgn="base" hangingPunct="0">
        <a:spcBef>
          <a:spcPct val="0"/>
        </a:spcBef>
        <a:spcAft>
          <a:spcPct val="0"/>
        </a:spcAft>
        <a:defRPr kumimoji="1" sz="4400">
          <a:solidFill>
            <a:schemeClr val="tx2"/>
          </a:solidFill>
          <a:latin typeface="Times New Roman" charset="0"/>
        </a:defRPr>
      </a:lvl9pPr>
    </p:titleStyle>
    <p:bodyStyle>
      <a:lvl1pPr marL="342900" indent="-342900" algn="l" rtl="0" eaLnBrk="0" fontAlgn="base" hangingPunct="0">
        <a:spcBef>
          <a:spcPct val="20000"/>
        </a:spcBef>
        <a:spcAft>
          <a:spcPct val="0"/>
        </a:spcAft>
        <a:buClr>
          <a:schemeClr val="bg2"/>
        </a:buClr>
        <a:buFont typeface="Monotype Sorts" pitchFamily="2" charset="2"/>
        <a:buChar char="§"/>
        <a:defRPr kumimoji="1"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bg2"/>
        </a:buClr>
        <a:buSzPct val="50000"/>
        <a:buFont typeface="Monotype Sorts" pitchFamily="2" charset="2"/>
        <a:buChar char="l"/>
        <a:defRPr kumimoji="1" sz="2800">
          <a:solidFill>
            <a:schemeClr val="tx1"/>
          </a:solidFill>
          <a:latin typeface="+mn-lt"/>
        </a:defRPr>
      </a:lvl2pPr>
      <a:lvl3pPr marL="1143000" indent="-228600" algn="l" rtl="0" eaLnBrk="0" fontAlgn="base" hangingPunct="0">
        <a:spcBef>
          <a:spcPct val="20000"/>
        </a:spcBef>
        <a:spcAft>
          <a:spcPct val="0"/>
        </a:spcAft>
        <a:buChar char="•"/>
        <a:defRPr kumimoji="1" sz="2400">
          <a:solidFill>
            <a:schemeClr val="tx1"/>
          </a:solidFill>
          <a:latin typeface="+mn-lt"/>
        </a:defRPr>
      </a:lvl3pPr>
      <a:lvl4pPr marL="1600200" indent="-228600" algn="l" rtl="0" eaLnBrk="0" fontAlgn="base" hangingPunct="0">
        <a:spcBef>
          <a:spcPct val="20000"/>
        </a:spcBef>
        <a:spcAft>
          <a:spcPct val="0"/>
        </a:spcAft>
        <a:buChar char="–"/>
        <a:defRPr kumimoji="1" sz="2000">
          <a:solidFill>
            <a:schemeClr val="tx1"/>
          </a:solidFill>
          <a:latin typeface="+mn-lt"/>
        </a:defRPr>
      </a:lvl4pPr>
      <a:lvl5pPr marL="2057400" indent="-228600" algn="l" rtl="0" eaLnBrk="0" fontAlgn="base" hangingPunct="0">
        <a:spcBef>
          <a:spcPct val="20000"/>
        </a:spcBef>
        <a:spcAft>
          <a:spcPct val="0"/>
        </a:spcAft>
        <a:buChar char="»"/>
        <a:defRPr kumimoji="1" sz="2000">
          <a:solidFill>
            <a:schemeClr val="tx1"/>
          </a:solidFill>
          <a:latin typeface="+mn-lt"/>
        </a:defRPr>
      </a:lvl5pPr>
      <a:lvl6pPr marL="2514600" indent="-228600" algn="l" rtl="0" eaLnBrk="0" fontAlgn="base" hangingPunct="0">
        <a:spcBef>
          <a:spcPct val="20000"/>
        </a:spcBef>
        <a:spcAft>
          <a:spcPct val="0"/>
        </a:spcAft>
        <a:buChar char="»"/>
        <a:defRPr kumimoji="1" sz="2000">
          <a:solidFill>
            <a:schemeClr val="tx1"/>
          </a:solidFill>
          <a:latin typeface="+mn-lt"/>
        </a:defRPr>
      </a:lvl6pPr>
      <a:lvl7pPr marL="2971800" indent="-228600" algn="l" rtl="0" eaLnBrk="0" fontAlgn="base" hangingPunct="0">
        <a:spcBef>
          <a:spcPct val="20000"/>
        </a:spcBef>
        <a:spcAft>
          <a:spcPct val="0"/>
        </a:spcAft>
        <a:buChar char="»"/>
        <a:defRPr kumimoji="1" sz="2000">
          <a:solidFill>
            <a:schemeClr val="tx1"/>
          </a:solidFill>
          <a:latin typeface="+mn-lt"/>
        </a:defRPr>
      </a:lvl7pPr>
      <a:lvl8pPr marL="3429000" indent="-228600" algn="l" rtl="0" eaLnBrk="0" fontAlgn="base" hangingPunct="0">
        <a:spcBef>
          <a:spcPct val="20000"/>
        </a:spcBef>
        <a:spcAft>
          <a:spcPct val="0"/>
        </a:spcAft>
        <a:buChar char="»"/>
        <a:defRPr kumimoji="1" sz="2000">
          <a:solidFill>
            <a:schemeClr val="tx1"/>
          </a:solidFill>
          <a:latin typeface="+mn-lt"/>
        </a:defRPr>
      </a:lvl8pPr>
      <a:lvl9pPr marL="3886200" indent="-228600" algn="l" rtl="0" eaLnBrk="0" fontAlgn="base" hangingPunct="0">
        <a:spcBef>
          <a:spcPct val="20000"/>
        </a:spcBef>
        <a:spcAft>
          <a:spcPct val="0"/>
        </a:spcAft>
        <a:buChar char="»"/>
        <a:defRPr kumimoji="1"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Rectangle 1026"/>
          <p:cNvSpPr>
            <a:spLocks noGrp="1" noChangeArrowheads="1"/>
          </p:cNvSpPr>
          <p:nvPr>
            <p:ph type="title"/>
          </p:nvPr>
        </p:nvSpPr>
        <p:spPr bwMode="auto">
          <a:xfrm>
            <a:off x="685800" y="4572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en-US" altLang="en-US"/>
              <a:t>Click to edit Master title style</a:t>
            </a:r>
          </a:p>
        </p:txBody>
      </p:sp>
      <p:sp>
        <p:nvSpPr>
          <p:cNvPr id="1027" name="Rectangle 1027"/>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6148" name="Rectangle 1028"/>
          <p:cNvSpPr>
            <a:spLocks noGrp="1" noChangeArrowheads="1"/>
          </p:cNvSpPr>
          <p:nvPr>
            <p:ph type="dt" sz="half" idx="2"/>
          </p:nvPr>
        </p:nvSpPr>
        <p:spPr bwMode="auto">
          <a:xfrm>
            <a:off x="685800" y="6248400"/>
            <a:ext cx="1905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spcBef>
                <a:spcPct val="50000"/>
              </a:spcBef>
              <a:defRPr sz="1400">
                <a:solidFill>
                  <a:schemeClr val="bg2"/>
                </a:solidFill>
              </a:defRPr>
            </a:lvl1pPr>
          </a:lstStyle>
          <a:p>
            <a:pPr>
              <a:defRPr/>
            </a:pPr>
            <a:endParaRPr lang="en-US"/>
          </a:p>
        </p:txBody>
      </p:sp>
      <p:sp>
        <p:nvSpPr>
          <p:cNvPr id="6149" name="Rectangle 1029"/>
          <p:cNvSpPr>
            <a:spLocks noGrp="1" noChangeArrowheads="1"/>
          </p:cNvSpPr>
          <p:nvPr>
            <p:ph type="ftr" sz="quarter" idx="3"/>
          </p:nvPr>
        </p:nvSpPr>
        <p:spPr bwMode="auto">
          <a:xfrm>
            <a:off x="3124200" y="6248400"/>
            <a:ext cx="28956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ctr">
              <a:spcBef>
                <a:spcPct val="50000"/>
              </a:spcBef>
              <a:defRPr sz="1400">
                <a:solidFill>
                  <a:schemeClr val="bg2"/>
                </a:solidFill>
              </a:defRPr>
            </a:lvl1pPr>
          </a:lstStyle>
          <a:p>
            <a:pPr>
              <a:defRPr/>
            </a:pPr>
            <a:endParaRPr lang="en-US"/>
          </a:p>
        </p:txBody>
      </p:sp>
      <p:sp>
        <p:nvSpPr>
          <p:cNvPr id="6150" name="Rectangle 1030"/>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a:spcBef>
                <a:spcPct val="50000"/>
              </a:spcBef>
              <a:defRPr sz="1400">
                <a:solidFill>
                  <a:schemeClr val="bg2"/>
                </a:solidFill>
              </a:defRPr>
            </a:lvl1pPr>
          </a:lstStyle>
          <a:p>
            <a:pPr>
              <a:defRPr/>
            </a:pPr>
            <a:fld id="{D4A169CF-56AC-4E36-9AEC-A1E318BB972C}" type="slidenum">
              <a:rPr lang="en-US"/>
              <a:pPr>
                <a:defRPr/>
              </a:pPr>
              <a:t>‹#›</a:t>
            </a:fld>
            <a:endParaRPr lang="en-US"/>
          </a:p>
        </p:txBody>
      </p:sp>
    </p:spTree>
    <p:extLst>
      <p:ext uri="{BB962C8B-B14F-4D97-AF65-F5344CB8AC3E}">
        <p14:creationId xmlns:p14="http://schemas.microsoft.com/office/powerpoint/2010/main" val="1204396698"/>
      </p:ext>
    </p:extLst>
  </p:cSld>
  <p:clrMap bg1="lt1" tx1="dk1" bg2="lt2" tx2="dk2" accent1="accent1" accent2="accent2" accent3="accent3" accent4="accent4" accent5="accent5" accent6="accent6" hlink="hlink" folHlink="folHlink"/>
  <p:sldLayoutIdLst>
    <p:sldLayoutId id="2147483905" r:id="rId1"/>
    <p:sldLayoutId id="2147483906" r:id="rId2"/>
    <p:sldLayoutId id="2147483907" r:id="rId3"/>
    <p:sldLayoutId id="2147483908" r:id="rId4"/>
    <p:sldLayoutId id="2147483909" r:id="rId5"/>
    <p:sldLayoutId id="2147483910" r:id="rId6"/>
    <p:sldLayoutId id="2147483911" r:id="rId7"/>
    <p:sldLayoutId id="2147483912" r:id="rId8"/>
    <p:sldLayoutId id="2147483913" r:id="rId9"/>
    <p:sldLayoutId id="2147483914" r:id="rId10"/>
    <p:sldLayoutId id="2147483915" r:id="rId11"/>
  </p:sldLayoutIdLst>
  <p:txStyles>
    <p:titleStyle>
      <a:lvl1pPr algn="l" rtl="0" eaLnBrk="0" fontAlgn="base" hangingPunct="0">
        <a:spcBef>
          <a:spcPct val="0"/>
        </a:spcBef>
        <a:spcAft>
          <a:spcPct val="0"/>
        </a:spcAft>
        <a:defRPr kumimoji="1" sz="4400">
          <a:solidFill>
            <a:schemeClr val="tx2"/>
          </a:solidFill>
          <a:latin typeface="+mj-lt"/>
          <a:ea typeface="+mj-ea"/>
          <a:cs typeface="+mj-cs"/>
        </a:defRPr>
      </a:lvl1pPr>
      <a:lvl2pPr algn="l" rtl="0" eaLnBrk="0" fontAlgn="base" hangingPunct="0">
        <a:spcBef>
          <a:spcPct val="0"/>
        </a:spcBef>
        <a:spcAft>
          <a:spcPct val="0"/>
        </a:spcAft>
        <a:defRPr kumimoji="1" sz="4400">
          <a:solidFill>
            <a:schemeClr val="tx2"/>
          </a:solidFill>
          <a:latin typeface="Times New Roman" pitchFamily="18" charset="0"/>
        </a:defRPr>
      </a:lvl2pPr>
      <a:lvl3pPr algn="l" rtl="0" eaLnBrk="0" fontAlgn="base" hangingPunct="0">
        <a:spcBef>
          <a:spcPct val="0"/>
        </a:spcBef>
        <a:spcAft>
          <a:spcPct val="0"/>
        </a:spcAft>
        <a:defRPr kumimoji="1" sz="4400">
          <a:solidFill>
            <a:schemeClr val="tx2"/>
          </a:solidFill>
          <a:latin typeface="Times New Roman" pitchFamily="18" charset="0"/>
        </a:defRPr>
      </a:lvl3pPr>
      <a:lvl4pPr algn="l" rtl="0" eaLnBrk="0" fontAlgn="base" hangingPunct="0">
        <a:spcBef>
          <a:spcPct val="0"/>
        </a:spcBef>
        <a:spcAft>
          <a:spcPct val="0"/>
        </a:spcAft>
        <a:defRPr kumimoji="1" sz="4400">
          <a:solidFill>
            <a:schemeClr val="tx2"/>
          </a:solidFill>
          <a:latin typeface="Times New Roman" pitchFamily="18" charset="0"/>
        </a:defRPr>
      </a:lvl4pPr>
      <a:lvl5pPr algn="l" rtl="0" eaLnBrk="0" fontAlgn="base" hangingPunct="0">
        <a:spcBef>
          <a:spcPct val="0"/>
        </a:spcBef>
        <a:spcAft>
          <a:spcPct val="0"/>
        </a:spcAft>
        <a:defRPr kumimoji="1" sz="4400">
          <a:solidFill>
            <a:schemeClr val="tx2"/>
          </a:solidFill>
          <a:latin typeface="Times New Roman" pitchFamily="18" charset="0"/>
        </a:defRPr>
      </a:lvl5pPr>
      <a:lvl6pPr marL="457200" algn="l" rtl="0" eaLnBrk="0" fontAlgn="base" hangingPunct="0">
        <a:spcBef>
          <a:spcPct val="0"/>
        </a:spcBef>
        <a:spcAft>
          <a:spcPct val="0"/>
        </a:spcAft>
        <a:defRPr kumimoji="1" sz="4400">
          <a:solidFill>
            <a:schemeClr val="tx2"/>
          </a:solidFill>
          <a:latin typeface="Times New Roman" pitchFamily="18" charset="0"/>
        </a:defRPr>
      </a:lvl6pPr>
      <a:lvl7pPr marL="914400" algn="l" rtl="0" eaLnBrk="0" fontAlgn="base" hangingPunct="0">
        <a:spcBef>
          <a:spcPct val="0"/>
        </a:spcBef>
        <a:spcAft>
          <a:spcPct val="0"/>
        </a:spcAft>
        <a:defRPr kumimoji="1" sz="4400">
          <a:solidFill>
            <a:schemeClr val="tx2"/>
          </a:solidFill>
          <a:latin typeface="Times New Roman" pitchFamily="18" charset="0"/>
        </a:defRPr>
      </a:lvl7pPr>
      <a:lvl8pPr marL="1371600" algn="l" rtl="0" eaLnBrk="0" fontAlgn="base" hangingPunct="0">
        <a:spcBef>
          <a:spcPct val="0"/>
        </a:spcBef>
        <a:spcAft>
          <a:spcPct val="0"/>
        </a:spcAft>
        <a:defRPr kumimoji="1" sz="4400">
          <a:solidFill>
            <a:schemeClr val="tx2"/>
          </a:solidFill>
          <a:latin typeface="Times New Roman" pitchFamily="18" charset="0"/>
        </a:defRPr>
      </a:lvl8pPr>
      <a:lvl9pPr marL="1828800" algn="l" rtl="0" eaLnBrk="0" fontAlgn="base" hangingPunct="0">
        <a:spcBef>
          <a:spcPct val="0"/>
        </a:spcBef>
        <a:spcAft>
          <a:spcPct val="0"/>
        </a:spcAft>
        <a:defRPr kumimoji="1"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lr>
          <a:schemeClr val="bg2"/>
        </a:buClr>
        <a:buFont typeface="Monotype Sorts" pitchFamily="2" charset="2"/>
        <a:buChar char="§"/>
        <a:defRPr kumimoji="1"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bg2"/>
        </a:buClr>
        <a:buSzPct val="50000"/>
        <a:buFont typeface="Monotype Sorts" pitchFamily="2" charset="2"/>
        <a:buChar char="l"/>
        <a:defRPr kumimoji="1" sz="2800">
          <a:solidFill>
            <a:schemeClr val="tx1"/>
          </a:solidFill>
          <a:latin typeface="+mn-lt"/>
        </a:defRPr>
      </a:lvl2pPr>
      <a:lvl3pPr marL="1143000" indent="-228600" algn="l" rtl="0" eaLnBrk="0" fontAlgn="base" hangingPunct="0">
        <a:spcBef>
          <a:spcPct val="20000"/>
        </a:spcBef>
        <a:spcAft>
          <a:spcPct val="0"/>
        </a:spcAft>
        <a:buChar char="•"/>
        <a:defRPr kumimoji="1" sz="2400">
          <a:solidFill>
            <a:schemeClr val="tx1"/>
          </a:solidFill>
          <a:latin typeface="+mn-lt"/>
        </a:defRPr>
      </a:lvl3pPr>
      <a:lvl4pPr marL="1600200" indent="-228600" algn="l" rtl="0" eaLnBrk="0" fontAlgn="base" hangingPunct="0">
        <a:spcBef>
          <a:spcPct val="20000"/>
        </a:spcBef>
        <a:spcAft>
          <a:spcPct val="0"/>
        </a:spcAft>
        <a:buChar char="–"/>
        <a:defRPr kumimoji="1" sz="2000">
          <a:solidFill>
            <a:schemeClr val="tx1"/>
          </a:solidFill>
          <a:latin typeface="+mn-lt"/>
        </a:defRPr>
      </a:lvl4pPr>
      <a:lvl5pPr marL="2057400" indent="-228600" algn="l" rtl="0" eaLnBrk="0" fontAlgn="base" hangingPunct="0">
        <a:spcBef>
          <a:spcPct val="20000"/>
        </a:spcBef>
        <a:spcAft>
          <a:spcPct val="0"/>
        </a:spcAft>
        <a:buChar char="»"/>
        <a:defRPr kumimoji="1" sz="2000">
          <a:solidFill>
            <a:schemeClr val="tx1"/>
          </a:solidFill>
          <a:latin typeface="+mn-lt"/>
        </a:defRPr>
      </a:lvl5pPr>
      <a:lvl6pPr marL="2514600" indent="-228600" algn="l" rtl="0" eaLnBrk="0" fontAlgn="base" hangingPunct="0">
        <a:spcBef>
          <a:spcPct val="20000"/>
        </a:spcBef>
        <a:spcAft>
          <a:spcPct val="0"/>
        </a:spcAft>
        <a:buChar char="»"/>
        <a:defRPr kumimoji="1" sz="2000">
          <a:solidFill>
            <a:schemeClr val="tx1"/>
          </a:solidFill>
          <a:latin typeface="+mn-lt"/>
        </a:defRPr>
      </a:lvl6pPr>
      <a:lvl7pPr marL="2971800" indent="-228600" algn="l" rtl="0" eaLnBrk="0" fontAlgn="base" hangingPunct="0">
        <a:spcBef>
          <a:spcPct val="20000"/>
        </a:spcBef>
        <a:spcAft>
          <a:spcPct val="0"/>
        </a:spcAft>
        <a:buChar char="»"/>
        <a:defRPr kumimoji="1" sz="2000">
          <a:solidFill>
            <a:schemeClr val="tx1"/>
          </a:solidFill>
          <a:latin typeface="+mn-lt"/>
        </a:defRPr>
      </a:lvl7pPr>
      <a:lvl8pPr marL="3429000" indent="-228600" algn="l" rtl="0" eaLnBrk="0" fontAlgn="base" hangingPunct="0">
        <a:spcBef>
          <a:spcPct val="20000"/>
        </a:spcBef>
        <a:spcAft>
          <a:spcPct val="0"/>
        </a:spcAft>
        <a:buChar char="»"/>
        <a:defRPr kumimoji="1" sz="2000">
          <a:solidFill>
            <a:schemeClr val="tx1"/>
          </a:solidFill>
          <a:latin typeface="+mn-lt"/>
        </a:defRPr>
      </a:lvl8pPr>
      <a:lvl9pPr marL="3886200" indent="-228600" algn="l" rtl="0" eaLnBrk="0" fontAlgn="base" hangingPunct="0">
        <a:spcBef>
          <a:spcPct val="20000"/>
        </a:spcBef>
        <a:spcAft>
          <a:spcPct val="0"/>
        </a:spcAft>
        <a:buChar char="»"/>
        <a:defRPr kumimoji="1"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8.xml"/></Relationships>
</file>

<file path=ppt/slides/_rels/slide11.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8.xml"/></Relationships>
</file>

<file path=ppt/slides/_rels/slide12.xml.rels><?xml version="1.0" encoding="UTF-8" standalone="yes"?>
<Relationships xmlns="http://schemas.openxmlformats.org/package/2006/relationships"><Relationship Id="rId3" Type="http://schemas.openxmlformats.org/officeDocument/2006/relationships/image" Target="../media/image12.wmf"/><Relationship Id="rId2" Type="http://schemas.openxmlformats.org/officeDocument/2006/relationships/oleObject" Target="../embeddings/oleObject5.bin"/><Relationship Id="rId1" Type="http://schemas.openxmlformats.org/officeDocument/2006/relationships/slideLayout" Target="../slideLayouts/slideLayout51.xml"/></Relationships>
</file>

<file path=ppt/slides/_rels/slide1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5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51.xml"/></Relationships>
</file>

<file path=ppt/slides/_rels/slide15.xml.rels><?xml version="1.0" encoding="UTF-8" standalone="yes"?>
<Relationships xmlns="http://schemas.openxmlformats.org/package/2006/relationships"><Relationship Id="rId3" Type="http://schemas.openxmlformats.org/officeDocument/2006/relationships/oleObject" Target="../embeddings/oleObject6.bin"/><Relationship Id="rId2" Type="http://schemas.openxmlformats.org/officeDocument/2006/relationships/notesSlide" Target="../notesSlides/notesSlide4.xml"/><Relationship Id="rId1" Type="http://schemas.openxmlformats.org/officeDocument/2006/relationships/slideLayout" Target="../slideLayouts/slideLayout62.xml"/><Relationship Id="rId4" Type="http://schemas.openxmlformats.org/officeDocument/2006/relationships/image" Target="../media/image14.wmf"/></Relationships>
</file>

<file path=ppt/slides/_rels/slide16.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5.xml"/><Relationship Id="rId1" Type="http://schemas.openxmlformats.org/officeDocument/2006/relationships/slideLayout" Target="../slideLayouts/slideLayout6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62.xml"/></Relationships>
</file>

<file path=ppt/slides/_rels/slide18.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7.xml"/><Relationship Id="rId1" Type="http://schemas.openxmlformats.org/officeDocument/2006/relationships/slideLayout" Target="../slideLayouts/slideLayout62.xml"/><Relationship Id="rId5" Type="http://schemas.openxmlformats.org/officeDocument/2006/relationships/image" Target="../media/image16.wmf"/><Relationship Id="rId4" Type="http://schemas.openxmlformats.org/officeDocument/2006/relationships/oleObject" Target="../embeddings/oleObject7.bin"/></Relationships>
</file>

<file path=ppt/slides/_rels/slide19.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notesSlide" Target="../notesSlides/notesSlide8.xml"/><Relationship Id="rId1" Type="http://schemas.openxmlformats.org/officeDocument/2006/relationships/slideLayout" Target="../slideLayouts/slideLayout62.xml"/><Relationship Id="rId5" Type="http://schemas.openxmlformats.org/officeDocument/2006/relationships/image" Target="../media/image17.wmf"/><Relationship Id="rId4" Type="http://schemas.openxmlformats.org/officeDocument/2006/relationships/oleObject" Target="../embeddings/oleObject8.bin"/></Relationships>
</file>

<file path=ppt/slides/_rels/slide2.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notesSlide" Target="../notesSlides/notesSlide2.xml"/><Relationship Id="rId1" Type="http://schemas.openxmlformats.org/officeDocument/2006/relationships/slideLayout" Target="../slideLayouts/slideLayout18.xml"/><Relationship Id="rId4" Type="http://schemas.openxmlformats.org/officeDocument/2006/relationships/image" Target="../media/image4.wmf"/></Relationships>
</file>

<file path=ppt/slides/_rels/slide20.xml.rels><?xml version="1.0" encoding="UTF-8" standalone="yes"?>
<Relationships xmlns="http://schemas.openxmlformats.org/package/2006/relationships"><Relationship Id="rId3" Type="http://schemas.openxmlformats.org/officeDocument/2006/relationships/oleObject" Target="../embeddings/oleObject9.bin"/><Relationship Id="rId2" Type="http://schemas.openxmlformats.org/officeDocument/2006/relationships/notesSlide" Target="../notesSlides/notesSlide9.xml"/><Relationship Id="rId1" Type="http://schemas.openxmlformats.org/officeDocument/2006/relationships/slideLayout" Target="../slideLayouts/slideLayout62.xml"/><Relationship Id="rId4" Type="http://schemas.openxmlformats.org/officeDocument/2006/relationships/image" Target="../media/image18.wmf"/></Relationships>
</file>

<file path=ppt/slides/_rels/slide21.xml.rels><?xml version="1.0" encoding="UTF-8" standalone="yes"?>
<Relationships xmlns="http://schemas.openxmlformats.org/package/2006/relationships"><Relationship Id="rId3" Type="http://schemas.openxmlformats.org/officeDocument/2006/relationships/oleObject" Target="../embeddings/oleObject10.bin"/><Relationship Id="rId2" Type="http://schemas.openxmlformats.org/officeDocument/2006/relationships/notesSlide" Target="../notesSlides/notesSlide10.xml"/><Relationship Id="rId1" Type="http://schemas.openxmlformats.org/officeDocument/2006/relationships/slideLayout" Target="../slideLayouts/slideLayout62.xml"/><Relationship Id="rId4" Type="http://schemas.openxmlformats.org/officeDocument/2006/relationships/image" Target="../media/image19.wmf"/></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3" Type="http://schemas.openxmlformats.org/officeDocument/2006/relationships/image" Target="../media/image5.wmf"/><Relationship Id="rId2" Type="http://schemas.openxmlformats.org/officeDocument/2006/relationships/slideLayout" Target="../slideLayouts/slideLayout40.xml"/><Relationship Id="rId1" Type="http://schemas.openxmlformats.org/officeDocument/2006/relationships/themeOverride" Target="../theme/themeOverride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9.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8.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notesSlide" Target="../notesSlides/notesSlide3.xml"/><Relationship Id="rId1" Type="http://schemas.openxmlformats.org/officeDocument/2006/relationships/slideLayout" Target="../slideLayouts/slideLayout18.xml"/><Relationship Id="rId6" Type="http://schemas.openxmlformats.org/officeDocument/2006/relationships/image" Target="../media/image8.wmf"/><Relationship Id="rId5" Type="http://schemas.openxmlformats.org/officeDocument/2006/relationships/oleObject" Target="../embeddings/oleObject3.bin"/><Relationship Id="rId4" Type="http://schemas.openxmlformats.org/officeDocument/2006/relationships/image" Target="../media/image7.wmf"/></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oleObject" Target="../embeddings/oleObject4.bin"/><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ctrTitle"/>
          </p:nvPr>
        </p:nvSpPr>
        <p:spPr>
          <a:xfrm>
            <a:off x="533400" y="1295400"/>
            <a:ext cx="4419600" cy="1143000"/>
          </a:xfrm>
        </p:spPr>
        <p:txBody>
          <a:bodyPr/>
          <a:lstStyle/>
          <a:p>
            <a:r>
              <a:rPr kumimoji="0" lang="en-US" altLang="en-US" sz="3600" b="1" dirty="0">
                <a:solidFill>
                  <a:schemeClr val="tx1"/>
                </a:solidFill>
              </a:rPr>
              <a:t>Comprehending the Psalms</a:t>
            </a:r>
          </a:p>
        </p:txBody>
      </p:sp>
      <p:sp>
        <p:nvSpPr>
          <p:cNvPr id="21507" name="Rectangle 3"/>
          <p:cNvSpPr>
            <a:spLocks noGrp="1" noChangeArrowheads="1"/>
          </p:cNvSpPr>
          <p:nvPr>
            <p:ph type="subTitle" idx="1"/>
          </p:nvPr>
        </p:nvSpPr>
        <p:spPr>
          <a:xfrm>
            <a:off x="609600" y="4876800"/>
            <a:ext cx="4648200" cy="990600"/>
          </a:xfrm>
        </p:spPr>
        <p:txBody>
          <a:bodyPr/>
          <a:lstStyle/>
          <a:p>
            <a:pPr algn="l"/>
            <a:r>
              <a:rPr lang="en-US" altLang="en-US" b="1"/>
              <a:t>Dr. Rodney K. Duke</a:t>
            </a:r>
          </a:p>
        </p:txBody>
      </p:sp>
      <p:pic>
        <p:nvPicPr>
          <p:cNvPr id="21508" name="Picture 4" descr="papyrus_66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57800" y="381000"/>
            <a:ext cx="3238500" cy="3705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685800"/>
            <a:ext cx="9144000" cy="6172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411" name="AutoShape 3">
            <a:hlinkClick r:id="" action="ppaction://hlinkshowjump?jump=lastslideviewed" highlightClick="1"/>
          </p:cNvPr>
          <p:cNvSpPr>
            <a:spLocks noChangeArrowheads="1"/>
          </p:cNvSpPr>
          <p:nvPr/>
        </p:nvSpPr>
        <p:spPr bwMode="auto">
          <a:xfrm>
            <a:off x="7696200" y="0"/>
            <a:ext cx="762000" cy="609600"/>
          </a:xfrm>
          <a:prstGeom prst="actionButtonReturn">
            <a:avLst/>
          </a:prstGeom>
          <a:solidFill>
            <a:schemeClr val="accent1"/>
          </a:solidFill>
          <a:ln w="9525">
            <a:solidFill>
              <a:schemeClr val="tx1"/>
            </a:solidFill>
            <a:miter lim="800000"/>
            <a:headEnd/>
            <a:tailEnd/>
          </a:ln>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en-US" altLang="en-US"/>
          </a:p>
        </p:txBody>
      </p:sp>
    </p:spTree>
    <p:extLst>
      <p:ext uri="{BB962C8B-B14F-4D97-AF65-F5344CB8AC3E}">
        <p14:creationId xmlns:p14="http://schemas.microsoft.com/office/powerpoint/2010/main" val="265720687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8418" name="Text Box 2"/>
          <p:cNvSpPr txBox="1">
            <a:spLocks noChangeArrowheads="1"/>
          </p:cNvSpPr>
          <p:nvPr/>
        </p:nvSpPr>
        <p:spPr bwMode="auto">
          <a:xfrm>
            <a:off x="0" y="914400"/>
            <a:ext cx="9144000" cy="39703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spcBef>
                <a:spcPct val="50000"/>
              </a:spcBef>
            </a:pPr>
            <a:r>
              <a:rPr lang="en-US" altLang="en-US" b="1" dirty="0"/>
              <a:t>	c.	</a:t>
            </a:r>
            <a:r>
              <a:rPr lang="en-US" altLang="en-US" b="1" i="1" dirty="0"/>
              <a:t>Sacrificial system:</a:t>
            </a:r>
            <a:endParaRPr lang="en-US" altLang="en-US" b="1" dirty="0"/>
          </a:p>
          <a:p>
            <a:pPr>
              <a:spcBef>
                <a:spcPct val="50000"/>
              </a:spcBef>
            </a:pPr>
            <a:r>
              <a:rPr lang="en-US" altLang="en-US" b="1" dirty="0"/>
              <a:t>	 	Gifts or gestures of obedience, but NOT food or 			magical manipulation</a:t>
            </a:r>
          </a:p>
          <a:p>
            <a:pPr>
              <a:spcBef>
                <a:spcPct val="50000"/>
              </a:spcBef>
            </a:pPr>
            <a:r>
              <a:rPr lang="en-US" altLang="en-US" b="1" dirty="0"/>
              <a:t>	            Blood (Lev. 17:10-14): symbol of life</a:t>
            </a:r>
          </a:p>
          <a:p>
            <a:pPr>
              <a:spcBef>
                <a:spcPct val="50000"/>
              </a:spcBef>
            </a:pPr>
            <a:r>
              <a:rPr lang="en-US" altLang="en-US" b="1" dirty="0"/>
              <a:t>		A couple of types:</a:t>
            </a:r>
          </a:p>
          <a:p>
            <a:pPr>
              <a:spcBef>
                <a:spcPct val="50000"/>
              </a:spcBef>
            </a:pPr>
            <a:r>
              <a:rPr lang="en-US" altLang="en-US" b="1" dirty="0"/>
              <a:t>				“Purgation”: cleansed God’s dwelling</a:t>
            </a:r>
          </a:p>
          <a:p>
            <a:pPr>
              <a:spcBef>
                <a:spcPct val="50000"/>
              </a:spcBef>
            </a:pPr>
            <a:r>
              <a:rPr lang="en-US" altLang="en-US" b="1" dirty="0"/>
              <a:t>				“Well-being”: feast (“Thanks offering”; 				  (</a:t>
            </a:r>
            <a:r>
              <a:rPr lang="en-US" altLang="en-US" b="1" dirty="0" err="1">
                <a:solidFill>
                  <a:srgbClr val="0000CC"/>
                </a:solidFill>
              </a:rPr>
              <a:t>Todah</a:t>
            </a:r>
            <a:r>
              <a:rPr lang="en-US" altLang="en-US" b="1" dirty="0">
                <a:solidFill>
                  <a:srgbClr val="0000CC"/>
                </a:solidFill>
              </a:rPr>
              <a:t>: thanks; thanks offering)</a:t>
            </a:r>
            <a:endParaRPr lang="en-US" altLang="en-US" b="1" u="sng" dirty="0"/>
          </a:p>
        </p:txBody>
      </p:sp>
      <p:sp>
        <p:nvSpPr>
          <p:cNvPr id="18435" name="Text Box 3"/>
          <p:cNvSpPr txBox="1">
            <a:spLocks noChangeArrowheads="1"/>
          </p:cNvSpPr>
          <p:nvPr/>
        </p:nvSpPr>
        <p:spPr bwMode="auto">
          <a:xfrm>
            <a:off x="1600200" y="0"/>
            <a:ext cx="5943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a:spcBef>
                <a:spcPct val="50000"/>
              </a:spcBef>
            </a:pPr>
            <a:r>
              <a:rPr lang="en-US" altLang="en-US" b="1" u="sng" dirty="0"/>
              <a:t>Holiness &amp; Sacrifices</a:t>
            </a:r>
            <a:endParaRPr lang="en-US" altLang="en-US" dirty="0"/>
          </a:p>
        </p:txBody>
      </p:sp>
      <p:pic>
        <p:nvPicPr>
          <p:cNvPr id="18436" name="Picture 4" descr="Altar from Megiddo"/>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3505200"/>
            <a:ext cx="2744788" cy="3352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437" name="Text Box 5"/>
          <p:cNvSpPr txBox="1">
            <a:spLocks noChangeArrowheads="1"/>
          </p:cNvSpPr>
          <p:nvPr/>
        </p:nvSpPr>
        <p:spPr bwMode="auto">
          <a:xfrm>
            <a:off x="2971800" y="6248400"/>
            <a:ext cx="3886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spcBef>
                <a:spcPct val="50000"/>
              </a:spcBef>
            </a:pPr>
            <a:r>
              <a:rPr lang="en-US" altLang="en-US"/>
              <a:t>Horned altar from Megiddo</a:t>
            </a:r>
          </a:p>
        </p:txBody>
      </p:sp>
    </p:spTree>
    <p:extLst>
      <p:ext uri="{BB962C8B-B14F-4D97-AF65-F5344CB8AC3E}">
        <p14:creationId xmlns:p14="http://schemas.microsoft.com/office/powerpoint/2010/main" val="122116400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88418">
                                            <p:txEl>
                                              <p:pRg st="0" end="0"/>
                                            </p:txEl>
                                          </p:spTgt>
                                        </p:tgtEl>
                                        <p:attrNameLst>
                                          <p:attrName>style.visibility</p:attrName>
                                        </p:attrNameLst>
                                      </p:cBhvr>
                                      <p:to>
                                        <p:strVal val="visible"/>
                                      </p:to>
                                    </p:set>
                                    <p:anim calcmode="lin" valueType="num">
                                      <p:cBhvr additive="base">
                                        <p:cTn id="7" dur="500" fill="hold"/>
                                        <p:tgtEl>
                                          <p:spTgt spid="188418">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188418">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188418">
                                            <p:txEl>
                                              <p:pRg st="1" end="1"/>
                                            </p:txEl>
                                          </p:spTgt>
                                        </p:tgtEl>
                                        <p:attrNameLst>
                                          <p:attrName>style.visibility</p:attrName>
                                        </p:attrNameLst>
                                      </p:cBhvr>
                                      <p:to>
                                        <p:strVal val="visible"/>
                                      </p:to>
                                    </p:set>
                                    <p:anim calcmode="lin" valueType="num">
                                      <p:cBhvr additive="base">
                                        <p:cTn id="13" dur="500" fill="hold"/>
                                        <p:tgtEl>
                                          <p:spTgt spid="188418">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188418">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188418">
                                            <p:txEl>
                                              <p:pRg st="2" end="2"/>
                                            </p:txEl>
                                          </p:spTgt>
                                        </p:tgtEl>
                                        <p:attrNameLst>
                                          <p:attrName>style.visibility</p:attrName>
                                        </p:attrNameLst>
                                      </p:cBhvr>
                                      <p:to>
                                        <p:strVal val="visible"/>
                                      </p:to>
                                    </p:set>
                                    <p:anim calcmode="lin" valueType="num">
                                      <p:cBhvr additive="base">
                                        <p:cTn id="19" dur="500" fill="hold"/>
                                        <p:tgtEl>
                                          <p:spTgt spid="188418">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188418">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188418">
                                            <p:txEl>
                                              <p:pRg st="3" end="3"/>
                                            </p:txEl>
                                          </p:spTgt>
                                        </p:tgtEl>
                                        <p:attrNameLst>
                                          <p:attrName>style.visibility</p:attrName>
                                        </p:attrNameLst>
                                      </p:cBhvr>
                                      <p:to>
                                        <p:strVal val="visible"/>
                                      </p:to>
                                    </p:set>
                                    <p:anim calcmode="lin" valueType="num">
                                      <p:cBhvr additive="base">
                                        <p:cTn id="25" dur="500" fill="hold"/>
                                        <p:tgtEl>
                                          <p:spTgt spid="188418">
                                            <p:txEl>
                                              <p:pRg st="3" end="3"/>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188418">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188418">
                                            <p:txEl>
                                              <p:pRg st="4" end="4"/>
                                            </p:txEl>
                                          </p:spTgt>
                                        </p:tgtEl>
                                        <p:attrNameLst>
                                          <p:attrName>style.visibility</p:attrName>
                                        </p:attrNameLst>
                                      </p:cBhvr>
                                      <p:to>
                                        <p:strVal val="visible"/>
                                      </p:to>
                                    </p:set>
                                    <p:anim calcmode="lin" valueType="num">
                                      <p:cBhvr additive="base">
                                        <p:cTn id="31" dur="500" fill="hold"/>
                                        <p:tgtEl>
                                          <p:spTgt spid="188418">
                                            <p:txEl>
                                              <p:pRg st="4" end="4"/>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188418">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8" fill="hold" grpId="0" nodeType="clickEffect">
                                  <p:stCondLst>
                                    <p:cond delay="0"/>
                                  </p:stCondLst>
                                  <p:childTnLst>
                                    <p:set>
                                      <p:cBhvr>
                                        <p:cTn id="36" dur="1" fill="hold">
                                          <p:stCondLst>
                                            <p:cond delay="0"/>
                                          </p:stCondLst>
                                        </p:cTn>
                                        <p:tgtEl>
                                          <p:spTgt spid="188418">
                                            <p:txEl>
                                              <p:pRg st="5" end="5"/>
                                            </p:txEl>
                                          </p:spTgt>
                                        </p:tgtEl>
                                        <p:attrNameLst>
                                          <p:attrName>style.visibility</p:attrName>
                                        </p:attrNameLst>
                                      </p:cBhvr>
                                      <p:to>
                                        <p:strVal val="visible"/>
                                      </p:to>
                                    </p:set>
                                    <p:anim calcmode="lin" valueType="num">
                                      <p:cBhvr additive="base">
                                        <p:cTn id="37" dur="500" fill="hold"/>
                                        <p:tgtEl>
                                          <p:spTgt spid="188418">
                                            <p:txEl>
                                              <p:pRg st="5" end="5"/>
                                            </p:txEl>
                                          </p:spTgt>
                                        </p:tgtEl>
                                        <p:attrNameLst>
                                          <p:attrName>ppt_x</p:attrName>
                                        </p:attrNameLst>
                                      </p:cBhvr>
                                      <p:tavLst>
                                        <p:tav tm="0">
                                          <p:val>
                                            <p:strVal val="0-#ppt_w/2"/>
                                          </p:val>
                                        </p:tav>
                                        <p:tav tm="100000">
                                          <p:val>
                                            <p:strVal val="#ppt_x"/>
                                          </p:val>
                                        </p:tav>
                                      </p:tavLst>
                                    </p:anim>
                                    <p:anim calcmode="lin" valueType="num">
                                      <p:cBhvr additive="base">
                                        <p:cTn id="38" dur="500" fill="hold"/>
                                        <p:tgtEl>
                                          <p:spTgt spid="188418">
                                            <p:txEl>
                                              <p:pRg st="5" end="5"/>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8418" grpId="0" build="p" autoUpdateAnimBg="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ext Box 2"/>
          <p:cNvSpPr txBox="1">
            <a:spLocks noChangeArrowheads="1"/>
          </p:cNvSpPr>
          <p:nvPr/>
        </p:nvSpPr>
        <p:spPr bwMode="auto">
          <a:xfrm>
            <a:off x="0" y="1295400"/>
            <a:ext cx="9144000" cy="4783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bg2"/>
              </a:buClr>
              <a:buFont typeface="Monotype Sorts" pitchFamily="2" charset="2"/>
              <a:buChar char="§"/>
              <a:defRPr kumimoji="1" sz="3200">
                <a:solidFill>
                  <a:schemeClr val="tx1"/>
                </a:solidFill>
                <a:latin typeface="Times New Roman" pitchFamily="18" charset="0"/>
              </a:defRPr>
            </a:lvl1pPr>
            <a:lvl2pPr marL="742950" indent="-285750">
              <a:spcBef>
                <a:spcPct val="20000"/>
              </a:spcBef>
              <a:buClr>
                <a:schemeClr val="bg2"/>
              </a:buClr>
              <a:buSzPct val="50000"/>
              <a:buFont typeface="Monotype Sorts" pitchFamily="2" charset="2"/>
              <a:buChar char="l"/>
              <a:defRPr kumimoji="1" sz="2800">
                <a:solidFill>
                  <a:schemeClr val="tx1"/>
                </a:solidFill>
                <a:latin typeface="Times New Roman" pitchFamily="18" charset="0"/>
              </a:defRPr>
            </a:lvl2pPr>
            <a:lvl3pPr marL="1143000" indent="-228600">
              <a:spcBef>
                <a:spcPct val="20000"/>
              </a:spcBef>
              <a:buChar char="•"/>
              <a:defRPr kumimoji="1" sz="2400">
                <a:solidFill>
                  <a:schemeClr val="tx1"/>
                </a:solidFill>
                <a:latin typeface="Times New Roman" pitchFamily="18" charset="0"/>
              </a:defRPr>
            </a:lvl3pPr>
            <a:lvl4pPr marL="1600200" indent="-228600">
              <a:spcBef>
                <a:spcPct val="20000"/>
              </a:spcBef>
              <a:buChar char="–"/>
              <a:defRPr kumimoji="1" sz="2000">
                <a:solidFill>
                  <a:schemeClr val="tx1"/>
                </a:solidFill>
                <a:latin typeface="Times New Roman" pitchFamily="18" charset="0"/>
              </a:defRPr>
            </a:lvl4pPr>
            <a:lvl5pPr marL="2057400" indent="-228600">
              <a:spcBef>
                <a:spcPct val="20000"/>
              </a:spcBef>
              <a:buChar char="»"/>
              <a:defRPr kumimoji="1" sz="2000">
                <a:solidFill>
                  <a:schemeClr val="tx1"/>
                </a:solidFill>
                <a:latin typeface="Times New Roman" pitchFamily="18" charset="0"/>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defRPr>
            </a:lvl9pPr>
          </a:lstStyle>
          <a:p>
            <a:pPr marL="0" marR="0" lvl="0" indent="0" algn="l" defTabSz="914400" rtl="0" eaLnBrk="0" fontAlgn="base" latinLnBrk="0" hangingPunct="0">
              <a:lnSpc>
                <a:spcPct val="130000"/>
              </a:lnSpc>
              <a:spcBef>
                <a:spcPct val="0"/>
              </a:spcBef>
              <a:spcAft>
                <a:spcPct val="0"/>
              </a:spcAft>
              <a:buClrTx/>
              <a:buSzTx/>
              <a:buFontTx/>
              <a:buNone/>
              <a:tabLst/>
              <a:defRPr/>
            </a:pPr>
            <a:r>
              <a:rPr kumimoji="0" lang="en-US" altLang="en-US" sz="2400" b="1" i="0" u="none" strike="noStrike" kern="1200" cap="none" spc="0" normalizeH="0" baseline="0" noProof="0">
                <a:ln>
                  <a:noFill/>
                </a:ln>
                <a:solidFill>
                  <a:srgbClr val="333333"/>
                </a:solidFill>
                <a:effectLst/>
                <a:uLnTx/>
                <a:uFillTx/>
                <a:latin typeface="Times New Roman" pitchFamily="18" charset="0"/>
                <a:ea typeface="+mn-ea"/>
                <a:cs typeface="+mn-cs"/>
              </a:rPr>
              <a:t>1) O God, by Your name save me,</a:t>
            </a:r>
            <a:br>
              <a:rPr kumimoji="0" lang="en-US" altLang="en-US" sz="2400" b="1" i="0" u="none" strike="noStrike" kern="1200" cap="none" spc="0" normalizeH="0" baseline="0" noProof="0">
                <a:ln>
                  <a:noFill/>
                </a:ln>
                <a:solidFill>
                  <a:srgbClr val="333333"/>
                </a:solidFill>
                <a:effectLst/>
                <a:uLnTx/>
                <a:uFillTx/>
                <a:latin typeface="Times New Roman" pitchFamily="18" charset="0"/>
                <a:ea typeface="+mn-ea"/>
                <a:cs typeface="+mn-cs"/>
              </a:rPr>
            </a:br>
            <a:r>
              <a:rPr kumimoji="0" lang="en-US" altLang="en-US" sz="2400" b="1" i="0" u="none" strike="noStrike" kern="1200" cap="none" spc="0" normalizeH="0" baseline="0" noProof="0">
                <a:ln>
                  <a:noFill/>
                </a:ln>
                <a:solidFill>
                  <a:srgbClr val="333333"/>
                </a:solidFill>
                <a:effectLst/>
                <a:uLnTx/>
                <a:uFillTx/>
                <a:latin typeface="Times New Roman" pitchFamily="18" charset="0"/>
                <a:ea typeface="+mn-ea"/>
                <a:cs typeface="+mn-cs"/>
              </a:rPr>
              <a:t>    And by Your power vindicate me!</a:t>
            </a:r>
          </a:p>
          <a:p>
            <a:pPr marL="0" marR="0" lvl="0" indent="0" algn="l" defTabSz="914400" rtl="0" eaLnBrk="0" fontAlgn="base" latinLnBrk="0" hangingPunct="0">
              <a:lnSpc>
                <a:spcPct val="130000"/>
              </a:lnSpc>
              <a:spcBef>
                <a:spcPct val="0"/>
              </a:spcBef>
              <a:spcAft>
                <a:spcPct val="0"/>
              </a:spcAft>
              <a:buClrTx/>
              <a:buSzTx/>
              <a:buFontTx/>
              <a:buNone/>
              <a:tabLst/>
              <a:defRPr/>
            </a:pPr>
            <a:endParaRPr kumimoji="0" lang="en-US" altLang="en-US" sz="2400" b="1" i="0" u="none" strike="noStrike" kern="1200" cap="none" spc="0" normalizeH="0" baseline="0" noProof="0">
              <a:ln>
                <a:noFill/>
              </a:ln>
              <a:solidFill>
                <a:srgbClr val="333333"/>
              </a:solidFill>
              <a:effectLst/>
              <a:uLnTx/>
              <a:uFillTx/>
              <a:latin typeface="Times New Roman" pitchFamily="18" charset="0"/>
              <a:ea typeface="+mn-ea"/>
              <a:cs typeface="+mn-cs"/>
            </a:endParaRPr>
          </a:p>
          <a:p>
            <a:pPr marL="0" marR="0" lvl="0" indent="0" algn="l" defTabSz="914400" rtl="0" eaLnBrk="0" fontAlgn="base" latinLnBrk="0" hangingPunct="0">
              <a:lnSpc>
                <a:spcPct val="130000"/>
              </a:lnSpc>
              <a:spcBef>
                <a:spcPct val="0"/>
              </a:spcBef>
              <a:spcAft>
                <a:spcPct val="0"/>
              </a:spcAft>
              <a:buClrTx/>
              <a:buSzTx/>
              <a:buFontTx/>
              <a:buNone/>
              <a:tabLst/>
              <a:defRPr/>
            </a:pPr>
            <a:r>
              <a:rPr kumimoji="0" lang="en-US" altLang="en-US" sz="2400" b="1" i="0" u="none" strike="noStrike" kern="1200" cap="none" spc="0" normalizeH="0" baseline="0" noProof="0">
                <a:ln>
                  <a:noFill/>
                </a:ln>
                <a:solidFill>
                  <a:srgbClr val="333333"/>
                </a:solidFill>
                <a:effectLst/>
                <a:uLnTx/>
                <a:uFillTx/>
                <a:latin typeface="Times New Roman" pitchFamily="18" charset="0"/>
                <a:ea typeface="+mn-ea"/>
                <a:cs typeface="+mn-cs"/>
              </a:rPr>
              <a:t>2) O God, hear my prayer,</a:t>
            </a:r>
            <a:br>
              <a:rPr kumimoji="0" lang="en-US" altLang="en-US" sz="2400" b="1" i="0" u="none" strike="noStrike" kern="1200" cap="none" spc="0" normalizeH="0" baseline="0" noProof="0">
                <a:ln>
                  <a:noFill/>
                </a:ln>
                <a:solidFill>
                  <a:srgbClr val="333333"/>
                </a:solidFill>
                <a:effectLst/>
                <a:uLnTx/>
                <a:uFillTx/>
                <a:latin typeface="Times New Roman" pitchFamily="18" charset="0"/>
                <a:ea typeface="+mn-ea"/>
                <a:cs typeface="+mn-cs"/>
              </a:rPr>
            </a:br>
            <a:r>
              <a:rPr kumimoji="0" lang="en-US" altLang="en-US" sz="2400" b="1" i="0" u="none" strike="noStrike" kern="1200" cap="none" spc="0" normalizeH="0" baseline="0" noProof="0">
                <a:ln>
                  <a:noFill/>
                </a:ln>
                <a:solidFill>
                  <a:srgbClr val="333333"/>
                </a:solidFill>
                <a:effectLst/>
                <a:uLnTx/>
                <a:uFillTx/>
                <a:latin typeface="Times New Roman" pitchFamily="18" charset="0"/>
                <a:ea typeface="+mn-ea"/>
                <a:cs typeface="+mn-cs"/>
              </a:rPr>
              <a:t>    Give ear to the words of my mouth!</a:t>
            </a:r>
          </a:p>
          <a:p>
            <a:pPr marL="0" marR="0" lvl="0" indent="0" algn="l" defTabSz="914400" rtl="0" eaLnBrk="0" fontAlgn="base" latinLnBrk="0" hangingPunct="0">
              <a:lnSpc>
                <a:spcPct val="130000"/>
              </a:lnSpc>
              <a:spcBef>
                <a:spcPct val="0"/>
              </a:spcBef>
              <a:spcAft>
                <a:spcPct val="0"/>
              </a:spcAft>
              <a:buClrTx/>
              <a:buSzTx/>
              <a:buFontTx/>
              <a:buNone/>
              <a:tabLst/>
              <a:defRPr/>
            </a:pPr>
            <a:endParaRPr kumimoji="0" lang="en-US" altLang="en-US" sz="2400" b="1" i="0" u="none" strike="noStrike" kern="1200" cap="none" spc="0" normalizeH="0" baseline="0" noProof="0">
              <a:ln>
                <a:noFill/>
              </a:ln>
              <a:solidFill>
                <a:srgbClr val="333333"/>
              </a:solidFill>
              <a:effectLst/>
              <a:uLnTx/>
              <a:uFillTx/>
              <a:latin typeface="Times New Roman" pitchFamily="18" charset="0"/>
              <a:ea typeface="+mn-ea"/>
              <a:cs typeface="+mn-cs"/>
            </a:endParaRPr>
          </a:p>
          <a:p>
            <a:pPr marL="0" marR="0" lvl="0" indent="0" algn="l" defTabSz="914400" rtl="0" eaLnBrk="0" fontAlgn="base" latinLnBrk="0" hangingPunct="0">
              <a:lnSpc>
                <a:spcPct val="130000"/>
              </a:lnSpc>
              <a:spcBef>
                <a:spcPct val="0"/>
              </a:spcBef>
              <a:spcAft>
                <a:spcPct val="0"/>
              </a:spcAft>
              <a:buClrTx/>
              <a:buSzTx/>
              <a:buFontTx/>
              <a:buNone/>
              <a:tabLst/>
              <a:defRPr/>
            </a:pPr>
            <a:r>
              <a:rPr kumimoji="0" lang="en-US" altLang="en-US" sz="2400" b="1" i="0" u="none" strike="noStrike" kern="1200" cap="none" spc="0" normalizeH="0" baseline="0" noProof="0">
                <a:ln>
                  <a:noFill/>
                </a:ln>
                <a:solidFill>
                  <a:srgbClr val="333333"/>
                </a:solidFill>
                <a:effectLst/>
                <a:uLnTx/>
                <a:uFillTx/>
                <a:latin typeface="Times New Roman" pitchFamily="18" charset="0"/>
                <a:ea typeface="+mn-ea"/>
                <a:cs typeface="+mn-cs"/>
              </a:rPr>
              <a:t>3) For strangers have arisen against me,</a:t>
            </a:r>
            <a:br>
              <a:rPr kumimoji="0" lang="en-US" altLang="en-US" sz="2400" b="1" i="0" u="none" strike="noStrike" kern="1200" cap="none" spc="0" normalizeH="0" baseline="0" noProof="0">
                <a:ln>
                  <a:noFill/>
                </a:ln>
                <a:solidFill>
                  <a:srgbClr val="333333"/>
                </a:solidFill>
                <a:effectLst/>
                <a:uLnTx/>
                <a:uFillTx/>
                <a:latin typeface="Times New Roman" pitchFamily="18" charset="0"/>
                <a:ea typeface="+mn-ea"/>
                <a:cs typeface="+mn-cs"/>
              </a:rPr>
            </a:br>
            <a:r>
              <a:rPr kumimoji="0" lang="en-US" altLang="en-US" sz="2400" b="1" i="0" u="none" strike="noStrike" kern="1200" cap="none" spc="0" normalizeH="0" baseline="0" noProof="0">
                <a:ln>
                  <a:noFill/>
                </a:ln>
                <a:solidFill>
                  <a:srgbClr val="333333"/>
                </a:solidFill>
                <a:effectLst/>
                <a:uLnTx/>
                <a:uFillTx/>
                <a:latin typeface="Times New Roman" pitchFamily="18" charset="0"/>
                <a:ea typeface="+mn-ea"/>
                <a:cs typeface="+mn-cs"/>
              </a:rPr>
              <a:t>     And terrifying ones seek my life;</a:t>
            </a:r>
            <a:br>
              <a:rPr kumimoji="0" lang="en-US" altLang="en-US" sz="2400" b="1" i="0" u="none" strike="noStrike" kern="1200" cap="none" spc="0" normalizeH="0" baseline="0" noProof="0">
                <a:ln>
                  <a:noFill/>
                </a:ln>
                <a:solidFill>
                  <a:srgbClr val="333333"/>
                </a:solidFill>
                <a:effectLst/>
                <a:uLnTx/>
                <a:uFillTx/>
                <a:latin typeface="Times New Roman" pitchFamily="18" charset="0"/>
                <a:ea typeface="+mn-ea"/>
                <a:cs typeface="+mn-cs"/>
              </a:rPr>
            </a:br>
            <a:r>
              <a:rPr kumimoji="0" lang="en-US" altLang="en-US" sz="2400" b="1" i="0" u="none" strike="noStrike" kern="1200" cap="none" spc="0" normalizeH="0" baseline="0" noProof="0">
                <a:ln>
                  <a:noFill/>
                </a:ln>
                <a:solidFill>
                  <a:srgbClr val="333333"/>
                </a:solidFill>
                <a:effectLst/>
                <a:uLnTx/>
                <a:uFillTx/>
                <a:latin typeface="Times New Roman" pitchFamily="18" charset="0"/>
                <a:ea typeface="+mn-ea"/>
                <a:cs typeface="+mn-cs"/>
              </a:rPr>
              <a:t>    Men who do not set God before them.</a:t>
            </a: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2400" b="1" i="0" u="none" strike="noStrike" kern="1200" cap="none" spc="0" normalizeH="0" baseline="0" noProof="0">
              <a:ln>
                <a:noFill/>
              </a:ln>
              <a:solidFill>
                <a:srgbClr val="333333"/>
              </a:solidFill>
              <a:effectLst/>
              <a:uLnTx/>
              <a:uFillTx/>
              <a:latin typeface="Times New Roman" pitchFamily="18" charset="0"/>
              <a:ea typeface="+mn-ea"/>
              <a:cs typeface="+mn-cs"/>
            </a:endParaRPr>
          </a:p>
        </p:txBody>
      </p:sp>
      <p:sp>
        <p:nvSpPr>
          <p:cNvPr id="11267" name="Text Box 3"/>
          <p:cNvSpPr txBox="1">
            <a:spLocks noChangeArrowheads="1"/>
          </p:cNvSpPr>
          <p:nvPr/>
        </p:nvSpPr>
        <p:spPr bwMode="auto">
          <a:xfrm>
            <a:off x="1828800" y="0"/>
            <a:ext cx="5486400"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bg2"/>
              </a:buClr>
              <a:buFont typeface="Monotype Sorts" pitchFamily="2" charset="2"/>
              <a:buChar char="§"/>
              <a:defRPr kumimoji="1" sz="3200">
                <a:solidFill>
                  <a:schemeClr val="tx1"/>
                </a:solidFill>
                <a:latin typeface="Times New Roman" pitchFamily="18" charset="0"/>
              </a:defRPr>
            </a:lvl1pPr>
            <a:lvl2pPr marL="742950" indent="-285750">
              <a:spcBef>
                <a:spcPct val="20000"/>
              </a:spcBef>
              <a:buClr>
                <a:schemeClr val="bg2"/>
              </a:buClr>
              <a:buSzPct val="50000"/>
              <a:buFont typeface="Monotype Sorts" pitchFamily="2" charset="2"/>
              <a:buChar char="l"/>
              <a:defRPr kumimoji="1" sz="2800">
                <a:solidFill>
                  <a:schemeClr val="tx1"/>
                </a:solidFill>
                <a:latin typeface="Times New Roman" pitchFamily="18" charset="0"/>
              </a:defRPr>
            </a:lvl2pPr>
            <a:lvl3pPr marL="1143000" indent="-228600">
              <a:spcBef>
                <a:spcPct val="20000"/>
              </a:spcBef>
              <a:buChar char="•"/>
              <a:defRPr kumimoji="1" sz="2400">
                <a:solidFill>
                  <a:schemeClr val="tx1"/>
                </a:solidFill>
                <a:latin typeface="Times New Roman" pitchFamily="18" charset="0"/>
              </a:defRPr>
            </a:lvl3pPr>
            <a:lvl4pPr marL="1600200" indent="-228600">
              <a:spcBef>
                <a:spcPct val="20000"/>
              </a:spcBef>
              <a:buChar char="–"/>
              <a:defRPr kumimoji="1" sz="2000">
                <a:solidFill>
                  <a:schemeClr val="tx1"/>
                </a:solidFill>
                <a:latin typeface="Times New Roman" pitchFamily="18" charset="0"/>
              </a:defRPr>
            </a:lvl4pPr>
            <a:lvl5pPr marL="2057400" indent="-228600">
              <a:spcBef>
                <a:spcPct val="20000"/>
              </a:spcBef>
              <a:buChar char="»"/>
              <a:defRPr kumimoji="1" sz="2000">
                <a:solidFill>
                  <a:schemeClr val="tx1"/>
                </a:solidFill>
                <a:latin typeface="Times New Roman" pitchFamily="18" charset="0"/>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2400" b="1" i="0" u="sng" strike="noStrike" kern="1200" cap="none" spc="0" normalizeH="0" baseline="0" noProof="0" dirty="0">
                <a:ln>
                  <a:noFill/>
                </a:ln>
                <a:solidFill>
                  <a:srgbClr val="333333"/>
                </a:solidFill>
                <a:effectLst/>
                <a:uLnTx/>
                <a:uFillTx/>
                <a:latin typeface="Times New Roman" pitchFamily="18" charset="0"/>
                <a:ea typeface="+mn-ea"/>
                <a:cs typeface="+mn-cs"/>
              </a:rPr>
              <a:t>PSALM 54</a:t>
            </a:r>
            <a:r>
              <a:rPr kumimoji="0" lang="en-US" altLang="en-US" sz="2400" b="1" i="0" strike="noStrike" kern="1200" cap="none" spc="0" normalizeH="0" baseline="0" noProof="0" dirty="0">
                <a:ln>
                  <a:noFill/>
                </a:ln>
                <a:solidFill>
                  <a:srgbClr val="333333"/>
                </a:solidFill>
                <a:effectLst/>
                <a:uLnTx/>
                <a:uFillTx/>
                <a:latin typeface="Times New Roman" pitchFamily="18" charset="0"/>
                <a:ea typeface="+mn-ea"/>
                <a:cs typeface="+mn-cs"/>
              </a:rPr>
              <a:t> (</a:t>
            </a:r>
            <a:r>
              <a:rPr kumimoji="0" lang="en-US" altLang="en-US" sz="2400" b="1" dirty="0">
                <a:solidFill>
                  <a:srgbClr val="333333"/>
                </a:solidFill>
              </a:rPr>
              <a:t>Assign. 5)  Type: ?</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2400" b="1" i="0" strike="noStrike" kern="1200" cap="none" spc="0" normalizeH="0" baseline="0" noProof="0" dirty="0">
                <a:ln>
                  <a:noFill/>
                </a:ln>
                <a:solidFill>
                  <a:srgbClr val="C00000"/>
                </a:solidFill>
                <a:effectLst/>
                <a:uLnTx/>
                <a:uFillTx/>
                <a:latin typeface="Times New Roman" pitchFamily="18" charset="0"/>
                <a:ea typeface="+mn-ea"/>
                <a:cs typeface="+mn-cs"/>
              </a:rPr>
              <a:t>Psalm of Lament/Petition</a:t>
            </a:r>
            <a:endParaRPr kumimoji="0" lang="en-US" altLang="en-US" sz="2400" b="0" i="0" strike="noStrike" kern="1200" cap="none" spc="0" normalizeH="0" baseline="0" noProof="0" dirty="0">
              <a:ln>
                <a:noFill/>
              </a:ln>
              <a:solidFill>
                <a:srgbClr val="C00000"/>
              </a:solidFill>
              <a:effectLst/>
              <a:uLnTx/>
              <a:uFillTx/>
              <a:latin typeface="Times New Roman" pitchFamily="18" charset="0"/>
              <a:ea typeface="+mn-ea"/>
              <a:cs typeface="+mn-cs"/>
            </a:endParaRPr>
          </a:p>
        </p:txBody>
      </p:sp>
      <p:graphicFrame>
        <p:nvGraphicFramePr>
          <p:cNvPr id="11268" name="Object 6"/>
          <p:cNvGraphicFramePr>
            <a:graphicFrameLocks noChangeAspect="1"/>
          </p:cNvGraphicFramePr>
          <p:nvPr/>
        </p:nvGraphicFramePr>
        <p:xfrm>
          <a:off x="6705600" y="2438400"/>
          <a:ext cx="2206625" cy="4064000"/>
        </p:xfrm>
        <a:graphic>
          <a:graphicData uri="http://schemas.openxmlformats.org/presentationml/2006/ole">
            <mc:AlternateContent xmlns:mc="http://schemas.openxmlformats.org/markup-compatibility/2006">
              <mc:Choice xmlns:v="urn:schemas-microsoft-com:vml" Requires="v">
                <p:oleObj name="Clip" r:id="rId2" imgW="4579545" imgH="8434812" progId="MS_ClipArt_Gallery.5">
                  <p:embed/>
                </p:oleObj>
              </mc:Choice>
              <mc:Fallback>
                <p:oleObj name="Clip" r:id="rId2" imgW="4579545" imgH="8434812" progId="MS_ClipArt_Gallery.5">
                  <p:embed/>
                  <p:pic>
                    <p:nvPicPr>
                      <p:cNvPr id="11268" name="Object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05600" y="2438400"/>
                        <a:ext cx="2206625" cy="4064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267">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ext Box 2"/>
          <p:cNvSpPr txBox="1">
            <a:spLocks noChangeArrowheads="1"/>
          </p:cNvSpPr>
          <p:nvPr/>
        </p:nvSpPr>
        <p:spPr bwMode="auto">
          <a:xfrm>
            <a:off x="0" y="1143000"/>
            <a:ext cx="9144000" cy="5313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bg2"/>
              </a:buClr>
              <a:buFont typeface="Monotype Sorts" pitchFamily="2" charset="2"/>
              <a:buChar char="§"/>
              <a:defRPr kumimoji="1" sz="3200">
                <a:solidFill>
                  <a:schemeClr val="tx1"/>
                </a:solidFill>
                <a:latin typeface="Times New Roman" pitchFamily="18" charset="0"/>
              </a:defRPr>
            </a:lvl1pPr>
            <a:lvl2pPr marL="742950" indent="-285750">
              <a:spcBef>
                <a:spcPct val="20000"/>
              </a:spcBef>
              <a:buClr>
                <a:schemeClr val="bg2"/>
              </a:buClr>
              <a:buSzPct val="50000"/>
              <a:buFont typeface="Monotype Sorts" pitchFamily="2" charset="2"/>
              <a:buChar char="l"/>
              <a:defRPr kumimoji="1" sz="2800">
                <a:solidFill>
                  <a:schemeClr val="tx1"/>
                </a:solidFill>
                <a:latin typeface="Times New Roman" pitchFamily="18" charset="0"/>
              </a:defRPr>
            </a:lvl2pPr>
            <a:lvl3pPr marL="1143000" indent="-228600">
              <a:spcBef>
                <a:spcPct val="20000"/>
              </a:spcBef>
              <a:buChar char="•"/>
              <a:defRPr kumimoji="1" sz="2400">
                <a:solidFill>
                  <a:schemeClr val="tx1"/>
                </a:solidFill>
                <a:latin typeface="Times New Roman" pitchFamily="18" charset="0"/>
              </a:defRPr>
            </a:lvl3pPr>
            <a:lvl4pPr marL="1600200" indent="-228600">
              <a:spcBef>
                <a:spcPct val="20000"/>
              </a:spcBef>
              <a:buChar char="–"/>
              <a:defRPr kumimoji="1" sz="2000">
                <a:solidFill>
                  <a:schemeClr val="tx1"/>
                </a:solidFill>
                <a:latin typeface="Times New Roman" pitchFamily="18" charset="0"/>
              </a:defRPr>
            </a:lvl4pPr>
            <a:lvl5pPr marL="2057400" indent="-228600">
              <a:spcBef>
                <a:spcPct val="20000"/>
              </a:spcBef>
              <a:buChar char="»"/>
              <a:defRPr kumimoji="1" sz="2000">
                <a:solidFill>
                  <a:schemeClr val="tx1"/>
                </a:solidFill>
                <a:latin typeface="Times New Roman" pitchFamily="18" charset="0"/>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defRPr>
            </a:lvl9pPr>
          </a:lstStyle>
          <a:p>
            <a:pPr marL="0" marR="0" lvl="0" indent="0" algn="l" defTabSz="914400" rtl="0" eaLnBrk="0" fontAlgn="base" latinLnBrk="0" hangingPunct="0">
              <a:lnSpc>
                <a:spcPct val="130000"/>
              </a:lnSpc>
              <a:spcBef>
                <a:spcPct val="0"/>
              </a:spcBef>
              <a:spcAft>
                <a:spcPct val="0"/>
              </a:spcAft>
              <a:buClrTx/>
              <a:buSzTx/>
              <a:buFontTx/>
              <a:buNone/>
              <a:tabLst/>
              <a:defRPr/>
            </a:pPr>
            <a:r>
              <a:rPr kumimoji="0" lang="en-US" altLang="en-US" sz="2400" b="1" i="0" u="none" strike="noStrike" kern="1200" cap="none" spc="0" normalizeH="0" baseline="0" noProof="0" dirty="0">
                <a:ln>
                  <a:noFill/>
                </a:ln>
                <a:solidFill>
                  <a:srgbClr val="333333"/>
                </a:solidFill>
                <a:effectLst/>
                <a:uLnTx/>
                <a:uFillTx/>
                <a:latin typeface="Times New Roman" pitchFamily="18" charset="0"/>
                <a:ea typeface="+mn-ea"/>
                <a:cs typeface="+mn-cs"/>
              </a:rPr>
              <a:t>4) Behold, God [is] the One who helps me,</a:t>
            </a:r>
            <a:br>
              <a:rPr kumimoji="0" lang="en-US" altLang="en-US" sz="2400" b="1" i="0" u="none" strike="noStrike" kern="1200" cap="none" spc="0" normalizeH="0" baseline="0" noProof="0" dirty="0">
                <a:ln>
                  <a:noFill/>
                </a:ln>
                <a:solidFill>
                  <a:srgbClr val="333333"/>
                </a:solidFill>
                <a:effectLst/>
                <a:uLnTx/>
                <a:uFillTx/>
                <a:latin typeface="Times New Roman" pitchFamily="18" charset="0"/>
                <a:ea typeface="+mn-ea"/>
                <a:cs typeface="+mn-cs"/>
              </a:rPr>
            </a:br>
            <a:r>
              <a:rPr kumimoji="0" lang="en-US" altLang="en-US" sz="2400" b="1" i="0" u="none" strike="noStrike" kern="1200" cap="none" spc="0" normalizeH="0" baseline="0" noProof="0" dirty="0">
                <a:ln>
                  <a:noFill/>
                </a:ln>
                <a:solidFill>
                  <a:srgbClr val="333333"/>
                </a:solidFill>
                <a:effectLst/>
                <a:uLnTx/>
                <a:uFillTx/>
                <a:latin typeface="Times New Roman" pitchFamily="18" charset="0"/>
                <a:ea typeface="+mn-ea"/>
                <a:cs typeface="+mn-cs"/>
              </a:rPr>
              <a:t>    My Lord [is] the One who upholds my life.</a:t>
            </a:r>
          </a:p>
          <a:p>
            <a:pPr marL="0" marR="0" lvl="0" indent="0" algn="l" defTabSz="914400" rtl="0" eaLnBrk="0" fontAlgn="base" latinLnBrk="0" hangingPunct="0">
              <a:lnSpc>
                <a:spcPct val="130000"/>
              </a:lnSpc>
              <a:spcBef>
                <a:spcPct val="0"/>
              </a:spcBef>
              <a:spcAft>
                <a:spcPct val="0"/>
              </a:spcAft>
              <a:buClrTx/>
              <a:buSzTx/>
              <a:buFontTx/>
              <a:buNone/>
              <a:tabLst/>
              <a:defRPr/>
            </a:pPr>
            <a:endParaRPr kumimoji="0" lang="en-US" altLang="en-US" sz="2400" b="1" i="0" u="none" strike="noStrike" kern="1200" cap="none" spc="0" normalizeH="0" baseline="0" noProof="0" dirty="0">
              <a:ln>
                <a:noFill/>
              </a:ln>
              <a:solidFill>
                <a:srgbClr val="333333"/>
              </a:solidFill>
              <a:effectLst/>
              <a:uLnTx/>
              <a:uFillTx/>
              <a:latin typeface="Times New Roman" pitchFamily="18" charset="0"/>
              <a:ea typeface="+mn-ea"/>
              <a:cs typeface="+mn-cs"/>
            </a:endParaRPr>
          </a:p>
          <a:p>
            <a:pPr marL="0" marR="0" lvl="0" indent="0" algn="l" defTabSz="914400" rtl="0" eaLnBrk="0" fontAlgn="base" latinLnBrk="0" hangingPunct="0">
              <a:lnSpc>
                <a:spcPct val="130000"/>
              </a:lnSpc>
              <a:spcBef>
                <a:spcPct val="0"/>
              </a:spcBef>
              <a:spcAft>
                <a:spcPct val="0"/>
              </a:spcAft>
              <a:buClrTx/>
              <a:buSzTx/>
              <a:buFontTx/>
              <a:buNone/>
              <a:tabLst/>
              <a:defRPr/>
            </a:pPr>
            <a:r>
              <a:rPr kumimoji="0" lang="en-US" altLang="en-US" sz="2400" b="1" i="0" u="none" strike="noStrike" kern="1200" cap="none" spc="0" normalizeH="0" baseline="0" noProof="0" dirty="0">
                <a:ln>
                  <a:noFill/>
                </a:ln>
                <a:solidFill>
                  <a:srgbClr val="333333"/>
                </a:solidFill>
                <a:effectLst/>
                <a:uLnTx/>
                <a:uFillTx/>
                <a:latin typeface="Times New Roman" pitchFamily="18" charset="0"/>
                <a:ea typeface="+mn-ea"/>
                <a:cs typeface="+mn-cs"/>
              </a:rPr>
              <a:t>5) May He return evil to those lurking for me,</a:t>
            </a:r>
            <a:br>
              <a:rPr kumimoji="0" lang="en-US" altLang="en-US" sz="2400" b="1" i="0" u="none" strike="noStrike" kern="1200" cap="none" spc="0" normalizeH="0" baseline="0" noProof="0" dirty="0">
                <a:ln>
                  <a:noFill/>
                </a:ln>
                <a:solidFill>
                  <a:srgbClr val="333333"/>
                </a:solidFill>
                <a:effectLst/>
                <a:uLnTx/>
                <a:uFillTx/>
                <a:latin typeface="Times New Roman" pitchFamily="18" charset="0"/>
                <a:ea typeface="+mn-ea"/>
                <a:cs typeface="+mn-cs"/>
              </a:rPr>
            </a:br>
            <a:r>
              <a:rPr kumimoji="0" lang="en-US" altLang="en-US" sz="2400" b="1" i="0" u="none" strike="noStrike" kern="1200" cap="none" spc="0" normalizeH="0" baseline="0" noProof="0" dirty="0">
                <a:ln>
                  <a:noFill/>
                </a:ln>
                <a:solidFill>
                  <a:srgbClr val="333333"/>
                </a:solidFill>
                <a:effectLst/>
                <a:uLnTx/>
                <a:uFillTx/>
                <a:latin typeface="Times New Roman" pitchFamily="18" charset="0"/>
                <a:ea typeface="+mn-ea"/>
                <a:cs typeface="+mn-cs"/>
              </a:rPr>
              <a:t>    In Your faithfulness bring them to an end.</a:t>
            </a:r>
          </a:p>
          <a:p>
            <a:pPr marL="0" marR="0" lvl="0" indent="0" algn="l" defTabSz="914400" rtl="0" eaLnBrk="0" fontAlgn="base" latinLnBrk="0" hangingPunct="0">
              <a:lnSpc>
                <a:spcPct val="130000"/>
              </a:lnSpc>
              <a:spcBef>
                <a:spcPct val="0"/>
              </a:spcBef>
              <a:spcAft>
                <a:spcPct val="0"/>
              </a:spcAft>
              <a:buClrTx/>
              <a:buSzTx/>
              <a:buFontTx/>
              <a:buNone/>
              <a:tabLst/>
              <a:defRPr/>
            </a:pPr>
            <a:endParaRPr kumimoji="0" lang="en-US" altLang="en-US" sz="2400" b="1" i="0" u="none" strike="noStrike" kern="1200" cap="none" spc="0" normalizeH="0" baseline="0" noProof="0" dirty="0">
              <a:ln>
                <a:noFill/>
              </a:ln>
              <a:solidFill>
                <a:srgbClr val="333333"/>
              </a:solidFill>
              <a:effectLst/>
              <a:uLnTx/>
              <a:uFillTx/>
              <a:latin typeface="Times New Roman" pitchFamily="18" charset="0"/>
              <a:ea typeface="+mn-ea"/>
              <a:cs typeface="+mn-cs"/>
            </a:endParaRPr>
          </a:p>
          <a:p>
            <a:pPr marL="0" marR="0" lvl="0" indent="0" algn="l" defTabSz="914400" rtl="0" eaLnBrk="0" fontAlgn="base" latinLnBrk="0" hangingPunct="0">
              <a:lnSpc>
                <a:spcPct val="130000"/>
              </a:lnSpc>
              <a:spcBef>
                <a:spcPct val="0"/>
              </a:spcBef>
              <a:spcAft>
                <a:spcPct val="0"/>
              </a:spcAft>
              <a:buClrTx/>
              <a:buSzTx/>
              <a:buFontTx/>
              <a:buNone/>
              <a:tabLst/>
              <a:defRPr/>
            </a:pPr>
            <a:r>
              <a:rPr kumimoji="0" lang="en-US" altLang="en-US" sz="2400" b="1" i="0" u="none" strike="noStrike" kern="1200" cap="none" spc="0" normalizeH="0" baseline="0" noProof="0" dirty="0">
                <a:ln>
                  <a:noFill/>
                </a:ln>
                <a:solidFill>
                  <a:srgbClr val="333333"/>
                </a:solidFill>
                <a:effectLst/>
                <a:uLnTx/>
                <a:uFillTx/>
                <a:latin typeface="Times New Roman" pitchFamily="18" charset="0"/>
                <a:ea typeface="+mn-ea"/>
                <a:cs typeface="+mn-cs"/>
              </a:rPr>
              <a:t>6) With a free-will offering I will sacrifice to You,</a:t>
            </a:r>
            <a:br>
              <a:rPr kumimoji="0" lang="en-US" altLang="en-US" sz="2400" b="1" i="0" u="none" strike="noStrike" kern="1200" cap="none" spc="0" normalizeH="0" baseline="0" noProof="0" dirty="0">
                <a:ln>
                  <a:noFill/>
                </a:ln>
                <a:solidFill>
                  <a:srgbClr val="333333"/>
                </a:solidFill>
                <a:effectLst/>
                <a:uLnTx/>
                <a:uFillTx/>
                <a:latin typeface="Times New Roman" pitchFamily="18" charset="0"/>
                <a:ea typeface="+mn-ea"/>
                <a:cs typeface="+mn-cs"/>
              </a:rPr>
            </a:br>
            <a:r>
              <a:rPr kumimoji="0" lang="en-US" altLang="en-US" sz="2400" b="1" i="0" u="none" strike="noStrike" kern="1200" cap="none" spc="0" normalizeH="0" baseline="0" noProof="0" dirty="0">
                <a:ln>
                  <a:noFill/>
                </a:ln>
                <a:solidFill>
                  <a:srgbClr val="333333"/>
                </a:solidFill>
                <a:effectLst/>
                <a:uLnTx/>
                <a:uFillTx/>
                <a:latin typeface="Times New Roman" pitchFamily="18" charset="0"/>
                <a:ea typeface="+mn-ea"/>
                <a:cs typeface="+mn-cs"/>
              </a:rPr>
              <a:t>    I will thank Your name, Yahweh, because [it is] good.</a:t>
            </a:r>
          </a:p>
          <a:p>
            <a:pPr marL="0" marR="0" lvl="0" indent="0" algn="l" defTabSz="914400" rtl="0" eaLnBrk="0" fontAlgn="base" latinLnBrk="0" hangingPunct="0">
              <a:lnSpc>
                <a:spcPct val="130000"/>
              </a:lnSpc>
              <a:spcBef>
                <a:spcPct val="0"/>
              </a:spcBef>
              <a:spcAft>
                <a:spcPct val="0"/>
              </a:spcAft>
              <a:buClrTx/>
              <a:buSzTx/>
              <a:buFontTx/>
              <a:buNone/>
              <a:tabLst/>
              <a:defRPr/>
            </a:pPr>
            <a:endParaRPr kumimoji="0" lang="en-US" altLang="en-US" sz="2400" b="1" i="0" u="none" strike="noStrike" kern="1200" cap="none" spc="0" normalizeH="0" baseline="0" noProof="0" dirty="0">
              <a:ln>
                <a:noFill/>
              </a:ln>
              <a:solidFill>
                <a:srgbClr val="333333"/>
              </a:solidFill>
              <a:effectLst/>
              <a:uLnTx/>
              <a:uFillTx/>
              <a:latin typeface="Times New Roman" pitchFamily="18" charset="0"/>
              <a:ea typeface="+mn-ea"/>
              <a:cs typeface="+mn-cs"/>
            </a:endParaRPr>
          </a:p>
          <a:p>
            <a:pPr marL="0" marR="0" lvl="0" indent="0" algn="l" defTabSz="914400" rtl="0" eaLnBrk="0" fontAlgn="base" latinLnBrk="0" hangingPunct="0">
              <a:lnSpc>
                <a:spcPct val="130000"/>
              </a:lnSpc>
              <a:spcBef>
                <a:spcPct val="0"/>
              </a:spcBef>
              <a:spcAft>
                <a:spcPct val="0"/>
              </a:spcAft>
              <a:buClrTx/>
              <a:buSzTx/>
              <a:buFontTx/>
              <a:buNone/>
              <a:tabLst/>
              <a:defRPr/>
            </a:pPr>
            <a:r>
              <a:rPr kumimoji="0" lang="en-US" altLang="en-US" sz="2400" b="1" i="0" u="none" strike="noStrike" kern="1200" cap="none" spc="0" normalizeH="0" baseline="0" noProof="0" dirty="0">
                <a:ln>
                  <a:noFill/>
                </a:ln>
                <a:solidFill>
                  <a:srgbClr val="333333"/>
                </a:solidFill>
                <a:effectLst/>
                <a:uLnTx/>
                <a:uFillTx/>
                <a:latin typeface="Times New Roman" pitchFamily="18" charset="0"/>
                <a:ea typeface="+mn-ea"/>
                <a:cs typeface="+mn-cs"/>
              </a:rPr>
              <a:t>7) Because from every trouble You have delivered me,</a:t>
            </a:r>
            <a:br>
              <a:rPr kumimoji="0" lang="en-US" altLang="en-US" sz="2400" b="1" i="0" u="none" strike="noStrike" kern="1200" cap="none" spc="0" normalizeH="0" baseline="0" noProof="0" dirty="0">
                <a:ln>
                  <a:noFill/>
                </a:ln>
                <a:solidFill>
                  <a:srgbClr val="333333"/>
                </a:solidFill>
                <a:effectLst/>
                <a:uLnTx/>
                <a:uFillTx/>
                <a:latin typeface="Times New Roman" pitchFamily="18" charset="0"/>
                <a:ea typeface="+mn-ea"/>
                <a:cs typeface="+mn-cs"/>
              </a:rPr>
            </a:br>
            <a:r>
              <a:rPr kumimoji="0" lang="en-US" altLang="en-US" sz="2400" b="1" i="0" u="none" strike="noStrike" kern="1200" cap="none" spc="0" normalizeH="0" baseline="0" noProof="0" dirty="0">
                <a:ln>
                  <a:noFill/>
                </a:ln>
                <a:solidFill>
                  <a:srgbClr val="333333"/>
                </a:solidFill>
                <a:effectLst/>
                <a:uLnTx/>
                <a:uFillTx/>
                <a:latin typeface="Times New Roman" pitchFamily="18" charset="0"/>
                <a:ea typeface="+mn-ea"/>
                <a:cs typeface="+mn-cs"/>
              </a:rPr>
              <a:t>    And against my enemies my eye has gloated.</a:t>
            </a:r>
          </a:p>
        </p:txBody>
      </p:sp>
      <p:sp>
        <p:nvSpPr>
          <p:cNvPr id="12291" name="Text Box 3"/>
          <p:cNvSpPr txBox="1">
            <a:spLocks noChangeArrowheads="1"/>
          </p:cNvSpPr>
          <p:nvPr/>
        </p:nvSpPr>
        <p:spPr bwMode="auto">
          <a:xfrm>
            <a:off x="2743200" y="0"/>
            <a:ext cx="3657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bg2"/>
              </a:buClr>
              <a:buFont typeface="Monotype Sorts" pitchFamily="2" charset="2"/>
              <a:buChar char="§"/>
              <a:defRPr kumimoji="1" sz="3200">
                <a:solidFill>
                  <a:schemeClr val="tx1"/>
                </a:solidFill>
                <a:latin typeface="Times New Roman" pitchFamily="18" charset="0"/>
              </a:defRPr>
            </a:lvl1pPr>
            <a:lvl2pPr marL="742950" indent="-285750">
              <a:spcBef>
                <a:spcPct val="20000"/>
              </a:spcBef>
              <a:buClr>
                <a:schemeClr val="bg2"/>
              </a:buClr>
              <a:buSzPct val="50000"/>
              <a:buFont typeface="Monotype Sorts" pitchFamily="2" charset="2"/>
              <a:buChar char="l"/>
              <a:defRPr kumimoji="1" sz="2800">
                <a:solidFill>
                  <a:schemeClr val="tx1"/>
                </a:solidFill>
                <a:latin typeface="Times New Roman" pitchFamily="18" charset="0"/>
              </a:defRPr>
            </a:lvl2pPr>
            <a:lvl3pPr marL="1143000" indent="-228600">
              <a:spcBef>
                <a:spcPct val="20000"/>
              </a:spcBef>
              <a:buChar char="•"/>
              <a:defRPr kumimoji="1" sz="2400">
                <a:solidFill>
                  <a:schemeClr val="tx1"/>
                </a:solidFill>
                <a:latin typeface="Times New Roman" pitchFamily="18" charset="0"/>
              </a:defRPr>
            </a:lvl3pPr>
            <a:lvl4pPr marL="1600200" indent="-228600">
              <a:spcBef>
                <a:spcPct val="20000"/>
              </a:spcBef>
              <a:buChar char="–"/>
              <a:defRPr kumimoji="1" sz="2000">
                <a:solidFill>
                  <a:schemeClr val="tx1"/>
                </a:solidFill>
                <a:latin typeface="Times New Roman" pitchFamily="18" charset="0"/>
              </a:defRPr>
            </a:lvl4pPr>
            <a:lvl5pPr marL="2057400" indent="-228600">
              <a:spcBef>
                <a:spcPct val="20000"/>
              </a:spcBef>
              <a:buChar char="»"/>
              <a:defRPr kumimoji="1" sz="2000">
                <a:solidFill>
                  <a:schemeClr val="tx1"/>
                </a:solidFill>
                <a:latin typeface="Times New Roman" pitchFamily="18" charset="0"/>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2400" b="1" i="0" u="sng" strike="noStrike" kern="1200" cap="none" spc="0" normalizeH="0" baseline="0" noProof="0" dirty="0">
                <a:ln>
                  <a:noFill/>
                </a:ln>
                <a:solidFill>
                  <a:srgbClr val="333333"/>
                </a:solidFill>
                <a:effectLst/>
                <a:uLnTx/>
                <a:uFillTx/>
                <a:latin typeface="Times New Roman" pitchFamily="18" charset="0"/>
                <a:ea typeface="+mn-ea"/>
                <a:cs typeface="+mn-cs"/>
              </a:rPr>
              <a:t>PSALM 54 (2 of 2)</a:t>
            </a:r>
            <a:endParaRPr kumimoji="0" lang="en-US" altLang="en-US" sz="2400" b="0" i="0" strike="noStrike" kern="1200" cap="none" spc="0" normalizeH="0" baseline="0" noProof="0" dirty="0">
              <a:ln>
                <a:noFill/>
              </a:ln>
              <a:solidFill>
                <a:srgbClr val="333333"/>
              </a:solidFill>
              <a:effectLst/>
              <a:uLnTx/>
              <a:uFillTx/>
              <a:latin typeface="Times New Roman" pitchFamily="18" charset="0"/>
              <a:ea typeface="+mn-ea"/>
              <a:cs typeface="+mn-cs"/>
            </a:endParaRPr>
          </a:p>
        </p:txBody>
      </p:sp>
      <p:pic>
        <p:nvPicPr>
          <p:cNvPr id="12292" name="Picture 4" descr="harp"/>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86600" y="1524000"/>
            <a:ext cx="1657350" cy="2609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4F3B7437-10DF-EF1F-57A0-60411B29EC92}"/>
              </a:ext>
            </a:extLst>
          </p:cNvPr>
          <p:cNvSpPr txBox="1"/>
          <p:nvPr/>
        </p:nvSpPr>
        <p:spPr>
          <a:xfrm>
            <a:off x="762000" y="304800"/>
            <a:ext cx="7620000" cy="4893647"/>
          </a:xfrm>
          <a:prstGeom prst="rect">
            <a:avLst/>
          </a:prstGeom>
          <a:noFill/>
        </p:spPr>
        <p:txBody>
          <a:bodyPr wrap="square" rtlCol="0">
            <a:spAutoFit/>
          </a:bodyPr>
          <a:lstStyle/>
          <a:p>
            <a:pPr algn="ctr"/>
            <a:r>
              <a:rPr lang="en-US" b="1" dirty="0"/>
              <a:t>PSALM 54 (simple outline)</a:t>
            </a:r>
          </a:p>
          <a:p>
            <a:pPr algn="ctr"/>
            <a:endParaRPr lang="en-US" b="1" dirty="0"/>
          </a:p>
          <a:p>
            <a:r>
              <a:rPr lang="en-US" b="1" dirty="0">
                <a:solidFill>
                  <a:srgbClr val="C00000"/>
                </a:solidFill>
              </a:rPr>
              <a:t>A. Petition </a:t>
            </a:r>
            <a:r>
              <a:rPr lang="en-US" b="1" u="sng" dirty="0"/>
              <a:t>for oneself</a:t>
            </a:r>
            <a:r>
              <a:rPr lang="en-US" b="1" dirty="0"/>
              <a:t>: deliverance (vv. 1-2)</a:t>
            </a:r>
          </a:p>
          <a:p>
            <a:endParaRPr lang="en-US" b="1" dirty="0"/>
          </a:p>
          <a:p>
            <a:r>
              <a:rPr lang="en-US" b="1" dirty="0">
                <a:solidFill>
                  <a:schemeClr val="accent1"/>
                </a:solidFill>
              </a:rPr>
              <a:t>B. Lament</a:t>
            </a:r>
            <a:r>
              <a:rPr lang="en-US" b="1" dirty="0"/>
              <a:t>: persecuted by enemies (v. 3)</a:t>
            </a:r>
          </a:p>
          <a:p>
            <a:endParaRPr lang="en-US" b="1" dirty="0"/>
          </a:p>
          <a:p>
            <a:r>
              <a:rPr lang="en-US" b="1" dirty="0">
                <a:solidFill>
                  <a:schemeClr val="accent6">
                    <a:lumMod val="75000"/>
                  </a:schemeClr>
                </a:solidFill>
              </a:rPr>
              <a:t>C. Trust:</a:t>
            </a:r>
            <a:r>
              <a:rPr lang="en-US" b="1" dirty="0"/>
              <a:t> God is the one who helps (v. 4)</a:t>
            </a:r>
          </a:p>
          <a:p>
            <a:endParaRPr lang="en-US" b="1" dirty="0"/>
          </a:p>
          <a:p>
            <a:r>
              <a:rPr lang="en-US" b="1" dirty="0">
                <a:solidFill>
                  <a:srgbClr val="C00000"/>
                </a:solidFill>
              </a:rPr>
              <a:t>D. Petition</a:t>
            </a:r>
            <a:r>
              <a:rPr lang="en-US" b="1" dirty="0"/>
              <a:t> </a:t>
            </a:r>
            <a:r>
              <a:rPr lang="en-US" b="1" u="sng" dirty="0"/>
              <a:t>against the enemy</a:t>
            </a:r>
            <a:r>
              <a:rPr lang="en-US" b="1" dirty="0"/>
              <a:t>: destroy (v. 5)</a:t>
            </a:r>
          </a:p>
          <a:p>
            <a:endParaRPr lang="en-US" b="1" dirty="0"/>
          </a:p>
          <a:p>
            <a:r>
              <a:rPr lang="en-US" b="1" dirty="0">
                <a:solidFill>
                  <a:schemeClr val="accent6">
                    <a:lumMod val="75000"/>
                  </a:schemeClr>
                </a:solidFill>
              </a:rPr>
              <a:t>E. Trust</a:t>
            </a:r>
            <a:r>
              <a:rPr lang="en-US" b="1" dirty="0"/>
              <a:t> (</a:t>
            </a:r>
            <a:r>
              <a:rPr lang="en-US" b="1" dirty="0" err="1"/>
              <a:t>vv</a:t>
            </a:r>
            <a:r>
              <a:rPr lang="en-US" b="1" dirty="0"/>
              <a:t> 6, 7) [Closing formula]</a:t>
            </a:r>
          </a:p>
          <a:p>
            <a:r>
              <a:rPr lang="en-US" b="1" dirty="0"/>
              <a:t>	1. Vow of thanksgiving (v. 6)</a:t>
            </a:r>
          </a:p>
          <a:p>
            <a:r>
              <a:rPr lang="en-US" b="1" dirty="0"/>
              <a:t>	2. Declarative praise (as if already delivered) (v. 7)</a:t>
            </a:r>
          </a:p>
        </p:txBody>
      </p:sp>
    </p:spTree>
    <p:extLst>
      <p:ext uri="{BB962C8B-B14F-4D97-AF65-F5344CB8AC3E}">
        <p14:creationId xmlns:p14="http://schemas.microsoft.com/office/powerpoint/2010/main" val="278765870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ext Box 2"/>
          <p:cNvSpPr txBox="1">
            <a:spLocks noChangeArrowheads="1"/>
          </p:cNvSpPr>
          <p:nvPr/>
        </p:nvSpPr>
        <p:spPr bwMode="auto">
          <a:xfrm>
            <a:off x="0" y="1371600"/>
            <a:ext cx="9144000" cy="5522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bg2"/>
              </a:buClr>
              <a:buFont typeface="Monotype Sorts" pitchFamily="2" charset="2"/>
              <a:buChar char="§"/>
              <a:defRPr kumimoji="1" sz="3200">
                <a:solidFill>
                  <a:schemeClr val="tx1"/>
                </a:solidFill>
                <a:latin typeface="Times New Roman" pitchFamily="18" charset="0"/>
              </a:defRPr>
            </a:lvl1pPr>
            <a:lvl2pPr marL="742950" indent="-285750">
              <a:spcBef>
                <a:spcPct val="20000"/>
              </a:spcBef>
              <a:buClr>
                <a:schemeClr val="bg2"/>
              </a:buClr>
              <a:buSzPct val="50000"/>
              <a:buFont typeface="Monotype Sorts" pitchFamily="2" charset="2"/>
              <a:buChar char="l"/>
              <a:defRPr kumimoji="1" sz="2800">
                <a:solidFill>
                  <a:schemeClr val="tx1"/>
                </a:solidFill>
                <a:latin typeface="Times New Roman" pitchFamily="18" charset="0"/>
              </a:defRPr>
            </a:lvl2pPr>
            <a:lvl3pPr marL="1143000" indent="-228600">
              <a:spcBef>
                <a:spcPct val="20000"/>
              </a:spcBef>
              <a:buChar char="•"/>
              <a:defRPr kumimoji="1" sz="2400">
                <a:solidFill>
                  <a:schemeClr val="tx1"/>
                </a:solidFill>
                <a:latin typeface="Times New Roman" pitchFamily="18" charset="0"/>
              </a:defRPr>
            </a:lvl3pPr>
            <a:lvl4pPr marL="1600200" indent="-228600">
              <a:spcBef>
                <a:spcPct val="20000"/>
              </a:spcBef>
              <a:buChar char="–"/>
              <a:defRPr kumimoji="1" sz="2000">
                <a:solidFill>
                  <a:schemeClr val="tx1"/>
                </a:solidFill>
                <a:latin typeface="Times New Roman" pitchFamily="18" charset="0"/>
              </a:defRPr>
            </a:lvl4pPr>
            <a:lvl5pPr marL="2057400" indent="-228600">
              <a:spcBef>
                <a:spcPct val="20000"/>
              </a:spcBef>
              <a:buChar char="»"/>
              <a:defRPr kumimoji="1" sz="2000">
                <a:solidFill>
                  <a:schemeClr val="tx1"/>
                </a:solidFill>
                <a:latin typeface="Times New Roman" pitchFamily="18" charset="0"/>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defRPr>
            </a:lvl9pPr>
          </a:lstStyle>
          <a:p>
            <a:pPr marL="0" marR="0" lvl="0" indent="0" algn="l" defTabSz="914400" rtl="0" eaLnBrk="0" fontAlgn="base" latinLnBrk="0" hangingPunct="0">
              <a:lnSpc>
                <a:spcPct val="130000"/>
              </a:lnSpc>
              <a:spcBef>
                <a:spcPct val="0"/>
              </a:spcBef>
              <a:spcAft>
                <a:spcPct val="0"/>
              </a:spcAft>
              <a:buClrTx/>
              <a:buSzTx/>
              <a:buFontTx/>
              <a:buNone/>
              <a:tabLst/>
              <a:defRPr/>
            </a:pPr>
            <a:r>
              <a:rPr kumimoji="0" lang="en-US" altLang="en-US" sz="2000" b="1" i="0" u="none" strike="noStrike" kern="1200" cap="none" spc="0" normalizeH="0" baseline="0" noProof="0">
                <a:ln>
                  <a:noFill/>
                </a:ln>
                <a:solidFill>
                  <a:srgbClr val="009900"/>
                </a:solidFill>
                <a:effectLst/>
                <a:uLnTx/>
                <a:uFillTx/>
                <a:latin typeface="Times New Roman" pitchFamily="18" charset="0"/>
                <a:ea typeface="+mn-ea"/>
                <a:cs typeface="+mn-cs"/>
              </a:rPr>
              <a:t>PETITION (1-2)</a:t>
            </a:r>
            <a:endParaRPr kumimoji="0" lang="en-US" altLang="en-US" sz="2400" b="1" i="0" u="none" strike="noStrike" kern="1200" cap="none" spc="0" normalizeH="0" baseline="0" noProof="0">
              <a:ln>
                <a:noFill/>
              </a:ln>
              <a:solidFill>
                <a:srgbClr val="333333"/>
              </a:solidFill>
              <a:effectLst/>
              <a:uLnTx/>
              <a:uFillTx/>
              <a:latin typeface="Times New Roman" pitchFamily="18" charset="0"/>
              <a:ea typeface="+mn-ea"/>
              <a:cs typeface="+mn-cs"/>
            </a:endParaRPr>
          </a:p>
          <a:p>
            <a:pPr marL="0" marR="0" lvl="0" indent="0" algn="l" defTabSz="914400" rtl="0" eaLnBrk="0" fontAlgn="base" latinLnBrk="0" hangingPunct="0">
              <a:lnSpc>
                <a:spcPct val="130000"/>
              </a:lnSpc>
              <a:spcBef>
                <a:spcPct val="0"/>
              </a:spcBef>
              <a:spcAft>
                <a:spcPct val="0"/>
              </a:spcAft>
              <a:buClrTx/>
              <a:buSzTx/>
              <a:buFontTx/>
              <a:buNone/>
              <a:tabLst/>
              <a:defRPr/>
            </a:pPr>
            <a:r>
              <a:rPr kumimoji="0" lang="en-US" altLang="en-US" sz="2400" b="1" i="0" u="none" strike="noStrike" kern="1200" cap="none" spc="0" normalizeH="0" baseline="0" noProof="0">
                <a:ln>
                  <a:noFill/>
                </a:ln>
                <a:solidFill>
                  <a:srgbClr val="333333"/>
                </a:solidFill>
                <a:effectLst/>
                <a:uLnTx/>
                <a:uFillTx/>
                <a:latin typeface="Times New Roman" pitchFamily="18" charset="0"/>
                <a:ea typeface="+mn-ea"/>
                <a:cs typeface="+mn-cs"/>
              </a:rPr>
              <a:t>O God, by Your name save me,</a:t>
            </a:r>
            <a:br>
              <a:rPr kumimoji="0" lang="en-US" altLang="en-US" sz="2400" b="1" i="0" u="none" strike="noStrike" kern="1200" cap="none" spc="0" normalizeH="0" baseline="0" noProof="0">
                <a:ln>
                  <a:noFill/>
                </a:ln>
                <a:solidFill>
                  <a:srgbClr val="333333"/>
                </a:solidFill>
                <a:effectLst/>
                <a:uLnTx/>
                <a:uFillTx/>
                <a:latin typeface="Times New Roman" pitchFamily="18" charset="0"/>
                <a:ea typeface="+mn-ea"/>
                <a:cs typeface="+mn-cs"/>
              </a:rPr>
            </a:br>
            <a:r>
              <a:rPr kumimoji="0" lang="en-US" altLang="en-US" sz="2400" b="1" i="0" u="none" strike="noStrike" kern="1200" cap="none" spc="0" normalizeH="0" baseline="0" noProof="0">
                <a:ln>
                  <a:noFill/>
                </a:ln>
                <a:solidFill>
                  <a:srgbClr val="333333"/>
                </a:solidFill>
                <a:effectLst/>
                <a:uLnTx/>
                <a:uFillTx/>
                <a:latin typeface="Times New Roman" pitchFamily="18" charset="0"/>
                <a:ea typeface="+mn-ea"/>
                <a:cs typeface="+mn-cs"/>
              </a:rPr>
              <a:t>And by Your power vindicate me!</a:t>
            </a:r>
          </a:p>
          <a:p>
            <a:pPr marL="0" marR="0" lvl="0" indent="0" algn="l" defTabSz="914400" rtl="0" eaLnBrk="0" fontAlgn="base" latinLnBrk="0" hangingPunct="0">
              <a:lnSpc>
                <a:spcPct val="130000"/>
              </a:lnSpc>
              <a:spcBef>
                <a:spcPct val="0"/>
              </a:spcBef>
              <a:spcAft>
                <a:spcPct val="0"/>
              </a:spcAft>
              <a:buClrTx/>
              <a:buSzTx/>
              <a:buFontTx/>
              <a:buNone/>
              <a:tabLst/>
              <a:defRPr/>
            </a:pPr>
            <a:endParaRPr kumimoji="0" lang="en-US" altLang="en-US" sz="2400" b="1" i="0" u="none" strike="noStrike" kern="1200" cap="none" spc="0" normalizeH="0" baseline="0" noProof="0">
              <a:ln>
                <a:noFill/>
              </a:ln>
              <a:solidFill>
                <a:srgbClr val="333333"/>
              </a:solidFill>
              <a:effectLst/>
              <a:uLnTx/>
              <a:uFillTx/>
              <a:latin typeface="Times New Roman" pitchFamily="18" charset="0"/>
              <a:ea typeface="+mn-ea"/>
              <a:cs typeface="+mn-cs"/>
            </a:endParaRPr>
          </a:p>
          <a:p>
            <a:pPr marL="0" marR="0" lvl="0" indent="0" algn="l" defTabSz="914400" rtl="0" eaLnBrk="0" fontAlgn="base" latinLnBrk="0" hangingPunct="0">
              <a:lnSpc>
                <a:spcPct val="130000"/>
              </a:lnSpc>
              <a:spcBef>
                <a:spcPct val="0"/>
              </a:spcBef>
              <a:spcAft>
                <a:spcPct val="0"/>
              </a:spcAft>
              <a:buClrTx/>
              <a:buSzTx/>
              <a:buFontTx/>
              <a:buNone/>
              <a:tabLst/>
              <a:defRPr/>
            </a:pPr>
            <a:r>
              <a:rPr kumimoji="0" lang="en-US" altLang="en-US" sz="2400" b="1" i="0" u="none" strike="noStrike" kern="1200" cap="none" spc="0" normalizeH="0" baseline="0" noProof="0">
                <a:ln>
                  <a:noFill/>
                </a:ln>
                <a:solidFill>
                  <a:srgbClr val="333333"/>
                </a:solidFill>
                <a:effectLst/>
                <a:uLnTx/>
                <a:uFillTx/>
                <a:latin typeface="Times New Roman" pitchFamily="18" charset="0"/>
                <a:ea typeface="+mn-ea"/>
                <a:cs typeface="+mn-cs"/>
              </a:rPr>
              <a:t>O God, hear my prayer,</a:t>
            </a:r>
            <a:br>
              <a:rPr kumimoji="0" lang="en-US" altLang="en-US" sz="2400" b="1" i="0" u="none" strike="noStrike" kern="1200" cap="none" spc="0" normalizeH="0" baseline="0" noProof="0">
                <a:ln>
                  <a:noFill/>
                </a:ln>
                <a:solidFill>
                  <a:srgbClr val="333333"/>
                </a:solidFill>
                <a:effectLst/>
                <a:uLnTx/>
                <a:uFillTx/>
                <a:latin typeface="Times New Roman" pitchFamily="18" charset="0"/>
                <a:ea typeface="+mn-ea"/>
                <a:cs typeface="+mn-cs"/>
              </a:rPr>
            </a:br>
            <a:r>
              <a:rPr kumimoji="0" lang="en-US" altLang="en-US" sz="2400" b="1" i="0" u="none" strike="noStrike" kern="1200" cap="none" spc="0" normalizeH="0" baseline="0" noProof="0">
                <a:ln>
                  <a:noFill/>
                </a:ln>
                <a:solidFill>
                  <a:srgbClr val="333333"/>
                </a:solidFill>
                <a:effectLst/>
                <a:uLnTx/>
                <a:uFillTx/>
                <a:latin typeface="Times New Roman" pitchFamily="18" charset="0"/>
                <a:ea typeface="+mn-ea"/>
                <a:cs typeface="+mn-cs"/>
              </a:rPr>
              <a:t>Give ear to the words of my mouth!</a:t>
            </a:r>
          </a:p>
          <a:p>
            <a:pPr marL="0" marR="0" lvl="0" indent="0" algn="l" defTabSz="914400" rtl="0" eaLnBrk="0" fontAlgn="base" latinLnBrk="0" hangingPunct="0">
              <a:lnSpc>
                <a:spcPct val="130000"/>
              </a:lnSpc>
              <a:spcBef>
                <a:spcPct val="0"/>
              </a:spcBef>
              <a:spcAft>
                <a:spcPct val="0"/>
              </a:spcAft>
              <a:buClrTx/>
              <a:buSzTx/>
              <a:buFontTx/>
              <a:buNone/>
              <a:tabLst/>
              <a:defRPr/>
            </a:pPr>
            <a:endParaRPr kumimoji="0" lang="en-US" altLang="en-US" sz="2400" b="1" i="0" u="none" strike="noStrike" kern="1200" cap="none" spc="0" normalizeH="0" baseline="0" noProof="0">
              <a:ln>
                <a:noFill/>
              </a:ln>
              <a:solidFill>
                <a:srgbClr val="333333"/>
              </a:solidFill>
              <a:effectLst/>
              <a:uLnTx/>
              <a:uFillTx/>
              <a:latin typeface="Times New Roman" pitchFamily="18" charset="0"/>
              <a:ea typeface="+mn-ea"/>
              <a:cs typeface="+mn-cs"/>
            </a:endParaRPr>
          </a:p>
          <a:p>
            <a:pPr marL="0" marR="0" lvl="0" indent="0" algn="l" defTabSz="914400" rtl="0" eaLnBrk="0" fontAlgn="base" latinLnBrk="0" hangingPunct="0">
              <a:lnSpc>
                <a:spcPct val="130000"/>
              </a:lnSpc>
              <a:spcBef>
                <a:spcPct val="0"/>
              </a:spcBef>
              <a:spcAft>
                <a:spcPct val="0"/>
              </a:spcAft>
              <a:buClrTx/>
              <a:buSzTx/>
              <a:buFontTx/>
              <a:buNone/>
              <a:tabLst/>
              <a:defRPr/>
            </a:pPr>
            <a:r>
              <a:rPr kumimoji="0" lang="en-US" altLang="en-US" sz="2000" b="1" i="0" u="none" strike="noStrike" kern="1200" cap="none" spc="0" normalizeH="0" baseline="0" noProof="0">
                <a:ln>
                  <a:noFill/>
                </a:ln>
                <a:solidFill>
                  <a:srgbClr val="009900"/>
                </a:solidFill>
                <a:effectLst/>
                <a:uLnTx/>
                <a:uFillTx/>
                <a:latin typeface="Times New Roman" pitchFamily="18" charset="0"/>
                <a:ea typeface="+mn-ea"/>
                <a:cs typeface="+mn-cs"/>
              </a:rPr>
              <a:t>LAMENT (3)</a:t>
            </a:r>
            <a:endParaRPr kumimoji="0" lang="en-US" altLang="en-US" sz="2400" b="1" i="0" u="none" strike="noStrike" kern="1200" cap="none" spc="0" normalizeH="0" baseline="0" noProof="0">
              <a:ln>
                <a:noFill/>
              </a:ln>
              <a:solidFill>
                <a:srgbClr val="333333"/>
              </a:solidFill>
              <a:effectLst/>
              <a:uLnTx/>
              <a:uFillTx/>
              <a:latin typeface="Times New Roman" pitchFamily="18" charset="0"/>
              <a:ea typeface="+mn-ea"/>
              <a:cs typeface="+mn-cs"/>
            </a:endParaRPr>
          </a:p>
          <a:p>
            <a:pPr marL="0" marR="0" lvl="0" indent="0" algn="l" defTabSz="914400" rtl="0" eaLnBrk="0" fontAlgn="base" latinLnBrk="0" hangingPunct="0">
              <a:lnSpc>
                <a:spcPct val="130000"/>
              </a:lnSpc>
              <a:spcBef>
                <a:spcPct val="0"/>
              </a:spcBef>
              <a:spcAft>
                <a:spcPct val="0"/>
              </a:spcAft>
              <a:buClrTx/>
              <a:buSzTx/>
              <a:buFontTx/>
              <a:buNone/>
              <a:tabLst/>
              <a:defRPr/>
            </a:pPr>
            <a:r>
              <a:rPr kumimoji="0" lang="en-US" altLang="en-US" sz="2400" b="1" i="0" u="none" strike="noStrike" kern="1200" cap="none" spc="0" normalizeH="0" baseline="0" noProof="0">
                <a:ln>
                  <a:noFill/>
                </a:ln>
                <a:solidFill>
                  <a:srgbClr val="333333"/>
                </a:solidFill>
                <a:effectLst/>
                <a:uLnTx/>
                <a:uFillTx/>
                <a:latin typeface="Times New Roman" pitchFamily="18" charset="0"/>
                <a:ea typeface="+mn-ea"/>
                <a:cs typeface="+mn-cs"/>
              </a:rPr>
              <a:t>For strangers have arisen against me,</a:t>
            </a:r>
            <a:br>
              <a:rPr kumimoji="0" lang="en-US" altLang="en-US" sz="2400" b="1" i="0" u="none" strike="noStrike" kern="1200" cap="none" spc="0" normalizeH="0" baseline="0" noProof="0">
                <a:ln>
                  <a:noFill/>
                </a:ln>
                <a:solidFill>
                  <a:srgbClr val="333333"/>
                </a:solidFill>
                <a:effectLst/>
                <a:uLnTx/>
                <a:uFillTx/>
                <a:latin typeface="Times New Roman" pitchFamily="18" charset="0"/>
                <a:ea typeface="+mn-ea"/>
                <a:cs typeface="+mn-cs"/>
              </a:rPr>
            </a:br>
            <a:r>
              <a:rPr kumimoji="0" lang="en-US" altLang="en-US" sz="2400" b="1" i="0" u="none" strike="noStrike" kern="1200" cap="none" spc="0" normalizeH="0" baseline="0" noProof="0">
                <a:ln>
                  <a:noFill/>
                </a:ln>
                <a:solidFill>
                  <a:srgbClr val="333333"/>
                </a:solidFill>
                <a:effectLst/>
                <a:uLnTx/>
                <a:uFillTx/>
                <a:latin typeface="Times New Roman" pitchFamily="18" charset="0"/>
                <a:ea typeface="+mn-ea"/>
                <a:cs typeface="+mn-cs"/>
              </a:rPr>
              <a:t>And terrifying ones seek my life;</a:t>
            </a:r>
            <a:br>
              <a:rPr kumimoji="0" lang="en-US" altLang="en-US" sz="2400" b="1" i="0" u="none" strike="noStrike" kern="1200" cap="none" spc="0" normalizeH="0" baseline="0" noProof="0">
                <a:ln>
                  <a:noFill/>
                </a:ln>
                <a:solidFill>
                  <a:srgbClr val="333333"/>
                </a:solidFill>
                <a:effectLst/>
                <a:uLnTx/>
                <a:uFillTx/>
                <a:latin typeface="Times New Roman" pitchFamily="18" charset="0"/>
                <a:ea typeface="+mn-ea"/>
                <a:cs typeface="+mn-cs"/>
              </a:rPr>
            </a:br>
            <a:r>
              <a:rPr kumimoji="0" lang="en-US" altLang="en-US" sz="2400" b="1" i="0" u="none" strike="noStrike" kern="1200" cap="none" spc="0" normalizeH="0" baseline="0" noProof="0">
                <a:ln>
                  <a:noFill/>
                </a:ln>
                <a:solidFill>
                  <a:srgbClr val="333333"/>
                </a:solidFill>
                <a:effectLst/>
                <a:uLnTx/>
                <a:uFillTx/>
                <a:latin typeface="Times New Roman" pitchFamily="18" charset="0"/>
                <a:ea typeface="+mn-ea"/>
                <a:cs typeface="+mn-cs"/>
              </a:rPr>
              <a:t>Men who do not set God before them.</a:t>
            </a: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2400" b="1" i="0" u="none" strike="noStrike" kern="1200" cap="none" spc="0" normalizeH="0" baseline="0" noProof="0">
              <a:ln>
                <a:noFill/>
              </a:ln>
              <a:solidFill>
                <a:srgbClr val="333333"/>
              </a:solidFill>
              <a:effectLst/>
              <a:uLnTx/>
              <a:uFillTx/>
              <a:latin typeface="Times New Roman" pitchFamily="18" charset="0"/>
              <a:ea typeface="+mn-ea"/>
              <a:cs typeface="+mn-cs"/>
            </a:endParaRPr>
          </a:p>
        </p:txBody>
      </p:sp>
      <p:sp>
        <p:nvSpPr>
          <p:cNvPr id="13315" name="Text Box 3"/>
          <p:cNvSpPr txBox="1">
            <a:spLocks noChangeArrowheads="1"/>
          </p:cNvSpPr>
          <p:nvPr/>
        </p:nvSpPr>
        <p:spPr bwMode="auto">
          <a:xfrm>
            <a:off x="1828800" y="762000"/>
            <a:ext cx="5486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bg2"/>
              </a:buClr>
              <a:buFont typeface="Monotype Sorts" pitchFamily="2" charset="2"/>
              <a:buChar char="§"/>
              <a:defRPr kumimoji="1" sz="3200">
                <a:solidFill>
                  <a:schemeClr val="tx1"/>
                </a:solidFill>
                <a:latin typeface="Times New Roman" pitchFamily="18" charset="0"/>
              </a:defRPr>
            </a:lvl1pPr>
            <a:lvl2pPr marL="742950" indent="-285750">
              <a:spcBef>
                <a:spcPct val="20000"/>
              </a:spcBef>
              <a:buClr>
                <a:schemeClr val="bg2"/>
              </a:buClr>
              <a:buSzPct val="50000"/>
              <a:buFont typeface="Monotype Sorts" pitchFamily="2" charset="2"/>
              <a:buChar char="l"/>
              <a:defRPr kumimoji="1" sz="2800">
                <a:solidFill>
                  <a:schemeClr val="tx1"/>
                </a:solidFill>
                <a:latin typeface="Times New Roman" pitchFamily="18" charset="0"/>
              </a:defRPr>
            </a:lvl2pPr>
            <a:lvl3pPr marL="1143000" indent="-228600">
              <a:spcBef>
                <a:spcPct val="20000"/>
              </a:spcBef>
              <a:buChar char="•"/>
              <a:defRPr kumimoji="1" sz="2400">
                <a:solidFill>
                  <a:schemeClr val="tx1"/>
                </a:solidFill>
                <a:latin typeface="Times New Roman" pitchFamily="18" charset="0"/>
              </a:defRPr>
            </a:lvl3pPr>
            <a:lvl4pPr marL="1600200" indent="-228600">
              <a:spcBef>
                <a:spcPct val="20000"/>
              </a:spcBef>
              <a:buChar char="–"/>
              <a:defRPr kumimoji="1" sz="2000">
                <a:solidFill>
                  <a:schemeClr val="tx1"/>
                </a:solidFill>
                <a:latin typeface="Times New Roman" pitchFamily="18" charset="0"/>
              </a:defRPr>
            </a:lvl4pPr>
            <a:lvl5pPr marL="2057400" indent="-228600">
              <a:spcBef>
                <a:spcPct val="20000"/>
              </a:spcBef>
              <a:buChar char="»"/>
              <a:defRPr kumimoji="1" sz="2000">
                <a:solidFill>
                  <a:schemeClr val="tx1"/>
                </a:solidFill>
                <a:latin typeface="Times New Roman" pitchFamily="18" charset="0"/>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2400" b="1" i="0" u="sng" strike="noStrike" kern="1200" cap="none" spc="0" normalizeH="0" baseline="0" noProof="0">
                <a:ln>
                  <a:noFill/>
                </a:ln>
                <a:solidFill>
                  <a:srgbClr val="333333"/>
                </a:solidFill>
                <a:effectLst/>
                <a:uLnTx/>
                <a:uFillTx/>
                <a:latin typeface="Times New Roman" pitchFamily="18" charset="0"/>
                <a:ea typeface="+mn-ea"/>
                <a:cs typeface="+mn-cs"/>
              </a:rPr>
              <a:t>PSALM 54 (1 of 2)</a:t>
            </a:r>
            <a:endParaRPr kumimoji="0" lang="en-US" altLang="en-US" sz="2400" b="0" i="0" u="none" strike="noStrike" kern="1200" cap="none" spc="0" normalizeH="0" baseline="0" noProof="0">
              <a:ln>
                <a:noFill/>
              </a:ln>
              <a:solidFill>
                <a:srgbClr val="333333"/>
              </a:solidFill>
              <a:effectLst/>
              <a:uLnTx/>
              <a:uFillTx/>
              <a:latin typeface="Times New Roman" pitchFamily="18" charset="0"/>
              <a:ea typeface="+mn-ea"/>
              <a:cs typeface="+mn-cs"/>
            </a:endParaRPr>
          </a:p>
        </p:txBody>
      </p:sp>
      <p:sp>
        <p:nvSpPr>
          <p:cNvPr id="13316" name="Text Box 4"/>
          <p:cNvSpPr txBox="1">
            <a:spLocks noChangeArrowheads="1"/>
          </p:cNvSpPr>
          <p:nvPr/>
        </p:nvSpPr>
        <p:spPr bwMode="auto">
          <a:xfrm>
            <a:off x="0" y="0"/>
            <a:ext cx="9144000"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bg2"/>
              </a:buClr>
              <a:buFont typeface="Monotype Sorts" pitchFamily="2" charset="2"/>
              <a:buChar char="§"/>
              <a:defRPr kumimoji="1" sz="3200">
                <a:solidFill>
                  <a:schemeClr val="tx1"/>
                </a:solidFill>
                <a:latin typeface="Times New Roman" pitchFamily="18" charset="0"/>
              </a:defRPr>
            </a:lvl1pPr>
            <a:lvl2pPr marL="742950" indent="-285750">
              <a:spcBef>
                <a:spcPct val="20000"/>
              </a:spcBef>
              <a:buClr>
                <a:schemeClr val="bg2"/>
              </a:buClr>
              <a:buSzPct val="50000"/>
              <a:buFont typeface="Monotype Sorts" pitchFamily="2" charset="2"/>
              <a:buChar char="l"/>
              <a:defRPr kumimoji="1" sz="2800">
                <a:solidFill>
                  <a:schemeClr val="tx1"/>
                </a:solidFill>
                <a:latin typeface="Times New Roman" pitchFamily="18" charset="0"/>
              </a:defRPr>
            </a:lvl2pPr>
            <a:lvl3pPr marL="1143000" indent="-228600">
              <a:spcBef>
                <a:spcPct val="20000"/>
              </a:spcBef>
              <a:buChar char="•"/>
              <a:defRPr kumimoji="1" sz="2400">
                <a:solidFill>
                  <a:schemeClr val="tx1"/>
                </a:solidFill>
                <a:latin typeface="Times New Roman" pitchFamily="18" charset="0"/>
              </a:defRPr>
            </a:lvl3pPr>
            <a:lvl4pPr marL="1600200" indent="-228600">
              <a:spcBef>
                <a:spcPct val="20000"/>
              </a:spcBef>
              <a:buChar char="–"/>
              <a:defRPr kumimoji="1" sz="2000">
                <a:solidFill>
                  <a:schemeClr val="tx1"/>
                </a:solidFill>
                <a:latin typeface="Times New Roman" pitchFamily="18" charset="0"/>
              </a:defRPr>
            </a:lvl4pPr>
            <a:lvl5pPr marL="2057400" indent="-228600">
              <a:spcBef>
                <a:spcPct val="20000"/>
              </a:spcBef>
              <a:buChar char="»"/>
              <a:defRPr kumimoji="1" sz="2000">
                <a:solidFill>
                  <a:schemeClr val="tx1"/>
                </a:solidFill>
                <a:latin typeface="Times New Roman" pitchFamily="18" charset="0"/>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2400" b="1" i="0" u="none" strike="noStrike" kern="1200" cap="none" spc="0" normalizeH="0" baseline="0" noProof="0" dirty="0">
                <a:ln>
                  <a:noFill/>
                </a:ln>
                <a:solidFill>
                  <a:srgbClr val="333333"/>
                </a:solidFill>
                <a:effectLst/>
                <a:uLnTx/>
                <a:uFillTx/>
                <a:latin typeface="Times New Roman" pitchFamily="18" charset="0"/>
                <a:ea typeface="+mn-ea"/>
                <a:cs typeface="+mn-cs"/>
              </a:rPr>
              <a:t>DIAGRAMMING “BALANCED THOUGHT STRUCTURES”</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2400" b="1" i="0" u="none" strike="noStrike" kern="1200" cap="none" spc="0" normalizeH="0" baseline="0" noProof="0" dirty="0">
                <a:ln>
                  <a:noFill/>
                </a:ln>
                <a:solidFill>
                  <a:srgbClr val="333333"/>
                </a:solidFill>
                <a:effectLst/>
                <a:uLnTx/>
                <a:uFillTx/>
                <a:latin typeface="Times New Roman" pitchFamily="18" charset="0"/>
                <a:ea typeface="+mn-ea"/>
                <a:cs typeface="+mn-cs"/>
              </a:rPr>
              <a:t>(</a:t>
            </a:r>
            <a:r>
              <a:rPr kumimoji="0" lang="en-US" altLang="en-US" sz="2400" b="1" dirty="0">
                <a:solidFill>
                  <a:srgbClr val="333333"/>
                </a:solidFill>
              </a:rPr>
              <a:t>After class, please read</a:t>
            </a:r>
            <a:r>
              <a:rPr kumimoji="0" lang="en-US" altLang="en-US" sz="2400" b="1" i="0" u="none" strike="noStrike" kern="1200" cap="none" spc="0" normalizeH="0" baseline="0" noProof="0" dirty="0">
                <a:ln>
                  <a:noFill/>
                </a:ln>
                <a:solidFill>
                  <a:srgbClr val="333333"/>
                </a:solidFill>
                <a:effectLst/>
                <a:uLnTx/>
                <a:uFillTx/>
                <a:latin typeface="Times New Roman" pitchFamily="18" charset="0"/>
                <a:ea typeface="+mn-ea"/>
                <a:cs typeface="+mn-cs"/>
              </a:rPr>
              <a:t> Handouts, pp. 24-25)</a:t>
            </a:r>
          </a:p>
        </p:txBody>
      </p:sp>
      <p:graphicFrame>
        <p:nvGraphicFramePr>
          <p:cNvPr id="13317" name="Object 5"/>
          <p:cNvGraphicFramePr>
            <a:graphicFrameLocks noChangeAspect="1"/>
          </p:cNvGraphicFramePr>
          <p:nvPr>
            <p:extLst>
              <p:ext uri="{D42A27DB-BD31-4B8C-83A1-F6EECF244321}">
                <p14:modId xmlns:p14="http://schemas.microsoft.com/office/powerpoint/2010/main" val="220758943"/>
              </p:ext>
            </p:extLst>
          </p:nvPr>
        </p:nvGraphicFramePr>
        <p:xfrm>
          <a:off x="7086600" y="914400"/>
          <a:ext cx="1752600" cy="1530304"/>
        </p:xfrm>
        <a:graphic>
          <a:graphicData uri="http://schemas.openxmlformats.org/presentationml/2006/ole">
            <mc:AlternateContent xmlns:mc="http://schemas.openxmlformats.org/markup-compatibility/2006">
              <mc:Choice xmlns:v="urn:schemas-microsoft-com:vml" Requires="v">
                <p:oleObj name="Clip" r:id="rId3" imgW="4762500" imgH="3505200" progId="MS_ClipArt_Gallery.5">
                  <p:embed/>
                </p:oleObj>
              </mc:Choice>
              <mc:Fallback>
                <p:oleObj name="Clip" r:id="rId3" imgW="4762500" imgH="3505200" progId="MS_ClipArt_Gallery.5">
                  <p:embed/>
                  <p:pic>
                    <p:nvPicPr>
                      <p:cNvPr id="13317" name="Object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086600" y="914400"/>
                        <a:ext cx="1752600" cy="1530304"/>
                      </a:xfrm>
                      <a:prstGeom prst="rect">
                        <a:avLst/>
                      </a:prstGeom>
                      <a:noFill/>
                      <a:ln>
                        <a:noFill/>
                      </a:ln>
                      <a:effec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14338">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14338">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14338">
                                            <p:txEl>
                                              <p:pRg st="3" end="3"/>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14338">
                                            <p:txEl>
                                              <p:pRg st="5" end="5"/>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499"/>
                                          </p:stCondLst>
                                        </p:cTn>
                                        <p:tgtEl>
                                          <p:spTgt spid="14338">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38" grpId="0" build="p" autoUpdateAnimBg="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ext Box 2"/>
          <p:cNvSpPr txBox="1">
            <a:spLocks noChangeArrowheads="1"/>
          </p:cNvSpPr>
          <p:nvPr/>
        </p:nvSpPr>
        <p:spPr bwMode="auto">
          <a:xfrm>
            <a:off x="0" y="381000"/>
            <a:ext cx="9144000" cy="6503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bg2"/>
              </a:buClr>
              <a:buFont typeface="Monotype Sorts" pitchFamily="2" charset="2"/>
              <a:buChar char="§"/>
              <a:defRPr kumimoji="1" sz="3200">
                <a:solidFill>
                  <a:schemeClr val="tx1"/>
                </a:solidFill>
                <a:latin typeface="Times New Roman" pitchFamily="18" charset="0"/>
              </a:defRPr>
            </a:lvl1pPr>
            <a:lvl2pPr marL="742950" indent="-285750">
              <a:spcBef>
                <a:spcPct val="20000"/>
              </a:spcBef>
              <a:buClr>
                <a:schemeClr val="bg2"/>
              </a:buClr>
              <a:buSzPct val="50000"/>
              <a:buFont typeface="Monotype Sorts" pitchFamily="2" charset="2"/>
              <a:buChar char="l"/>
              <a:defRPr kumimoji="1" sz="2800">
                <a:solidFill>
                  <a:schemeClr val="tx1"/>
                </a:solidFill>
                <a:latin typeface="Times New Roman" pitchFamily="18" charset="0"/>
              </a:defRPr>
            </a:lvl2pPr>
            <a:lvl3pPr marL="1143000" indent="-228600">
              <a:spcBef>
                <a:spcPct val="20000"/>
              </a:spcBef>
              <a:buChar char="•"/>
              <a:defRPr kumimoji="1" sz="2400">
                <a:solidFill>
                  <a:schemeClr val="tx1"/>
                </a:solidFill>
                <a:latin typeface="Times New Roman" pitchFamily="18" charset="0"/>
              </a:defRPr>
            </a:lvl3pPr>
            <a:lvl4pPr marL="1600200" indent="-228600">
              <a:spcBef>
                <a:spcPct val="20000"/>
              </a:spcBef>
              <a:buChar char="–"/>
              <a:defRPr kumimoji="1" sz="2000">
                <a:solidFill>
                  <a:schemeClr val="tx1"/>
                </a:solidFill>
                <a:latin typeface="Times New Roman" pitchFamily="18" charset="0"/>
              </a:defRPr>
            </a:lvl4pPr>
            <a:lvl5pPr marL="2057400" indent="-228600">
              <a:spcBef>
                <a:spcPct val="20000"/>
              </a:spcBef>
              <a:buChar char="»"/>
              <a:defRPr kumimoji="1" sz="2000">
                <a:solidFill>
                  <a:schemeClr val="tx1"/>
                </a:solidFill>
                <a:latin typeface="Times New Roman" pitchFamily="18" charset="0"/>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defRPr>
            </a:lvl9pPr>
          </a:lstStyle>
          <a:p>
            <a:pPr marL="0" marR="0" lvl="0" indent="0" algn="l" defTabSz="914400" rtl="0" eaLnBrk="0" fontAlgn="base" latinLnBrk="0" hangingPunct="0">
              <a:lnSpc>
                <a:spcPct val="130000"/>
              </a:lnSpc>
              <a:spcBef>
                <a:spcPct val="0"/>
              </a:spcBef>
              <a:spcAft>
                <a:spcPct val="0"/>
              </a:spcAft>
              <a:buClrTx/>
              <a:buSzTx/>
              <a:buFontTx/>
              <a:buNone/>
              <a:tabLst/>
              <a:defRPr/>
            </a:pPr>
            <a:r>
              <a:rPr kumimoji="0" lang="en-US" altLang="en-US" sz="2000" b="1" i="0" u="none" strike="noStrike" kern="1200" cap="none" spc="0" normalizeH="0" baseline="0" noProof="0">
                <a:ln>
                  <a:noFill/>
                </a:ln>
                <a:solidFill>
                  <a:srgbClr val="009900"/>
                </a:solidFill>
                <a:effectLst/>
                <a:uLnTx/>
                <a:uFillTx/>
                <a:latin typeface="Times New Roman" pitchFamily="18" charset="0"/>
                <a:ea typeface="+mn-ea"/>
                <a:cs typeface="+mn-cs"/>
              </a:rPr>
              <a:t>TRUST (4)</a:t>
            </a:r>
            <a:endParaRPr kumimoji="0" lang="en-US" altLang="en-US" sz="2400" b="1" i="0" u="none" strike="noStrike" kern="1200" cap="none" spc="0" normalizeH="0" baseline="0" noProof="0">
              <a:ln>
                <a:noFill/>
              </a:ln>
              <a:solidFill>
                <a:srgbClr val="333333"/>
              </a:solidFill>
              <a:effectLst/>
              <a:uLnTx/>
              <a:uFillTx/>
              <a:latin typeface="Times New Roman" pitchFamily="18" charset="0"/>
              <a:ea typeface="+mn-ea"/>
              <a:cs typeface="+mn-cs"/>
            </a:endParaRPr>
          </a:p>
          <a:p>
            <a:pPr marL="0" marR="0" lvl="0" indent="0" algn="l" defTabSz="914400" rtl="0" eaLnBrk="0" fontAlgn="base" latinLnBrk="0" hangingPunct="0">
              <a:lnSpc>
                <a:spcPct val="130000"/>
              </a:lnSpc>
              <a:spcBef>
                <a:spcPct val="0"/>
              </a:spcBef>
              <a:spcAft>
                <a:spcPct val="0"/>
              </a:spcAft>
              <a:buClrTx/>
              <a:buSzTx/>
              <a:buFontTx/>
              <a:buNone/>
              <a:tabLst/>
              <a:defRPr/>
            </a:pPr>
            <a:r>
              <a:rPr kumimoji="0" lang="en-US" altLang="en-US" sz="2400" b="1" i="0" u="none" strike="noStrike" kern="1200" cap="none" spc="0" normalizeH="0" baseline="0" noProof="0">
                <a:ln>
                  <a:noFill/>
                </a:ln>
                <a:solidFill>
                  <a:srgbClr val="333333"/>
                </a:solidFill>
                <a:effectLst/>
                <a:uLnTx/>
                <a:uFillTx/>
                <a:latin typeface="Times New Roman" pitchFamily="18" charset="0"/>
                <a:ea typeface="+mn-ea"/>
                <a:cs typeface="+mn-cs"/>
              </a:rPr>
              <a:t>Behold, God [is] the One who helps me,</a:t>
            </a:r>
            <a:br>
              <a:rPr kumimoji="0" lang="en-US" altLang="en-US" sz="2400" b="1" i="0" u="none" strike="noStrike" kern="1200" cap="none" spc="0" normalizeH="0" baseline="0" noProof="0">
                <a:ln>
                  <a:noFill/>
                </a:ln>
                <a:solidFill>
                  <a:srgbClr val="333333"/>
                </a:solidFill>
                <a:effectLst/>
                <a:uLnTx/>
                <a:uFillTx/>
                <a:latin typeface="Times New Roman" pitchFamily="18" charset="0"/>
                <a:ea typeface="+mn-ea"/>
                <a:cs typeface="+mn-cs"/>
              </a:rPr>
            </a:br>
            <a:r>
              <a:rPr kumimoji="0" lang="en-US" altLang="en-US" sz="2400" b="1" i="0" u="none" strike="noStrike" kern="1200" cap="none" spc="0" normalizeH="0" baseline="0" noProof="0">
                <a:ln>
                  <a:noFill/>
                </a:ln>
                <a:solidFill>
                  <a:srgbClr val="333333"/>
                </a:solidFill>
                <a:effectLst/>
                <a:uLnTx/>
                <a:uFillTx/>
                <a:latin typeface="Times New Roman" pitchFamily="18" charset="0"/>
                <a:ea typeface="+mn-ea"/>
                <a:cs typeface="+mn-cs"/>
              </a:rPr>
              <a:t>My Lord [is] the One who upholds my life.</a:t>
            </a:r>
          </a:p>
          <a:p>
            <a:pPr marL="0" marR="0" lvl="0" indent="0" algn="l" defTabSz="914400" rtl="0" eaLnBrk="0" fontAlgn="base" latinLnBrk="0" hangingPunct="0">
              <a:lnSpc>
                <a:spcPct val="130000"/>
              </a:lnSpc>
              <a:spcBef>
                <a:spcPct val="0"/>
              </a:spcBef>
              <a:spcAft>
                <a:spcPct val="0"/>
              </a:spcAft>
              <a:buClrTx/>
              <a:buSzTx/>
              <a:buFontTx/>
              <a:buNone/>
              <a:tabLst/>
              <a:defRPr/>
            </a:pPr>
            <a:endParaRPr kumimoji="0" lang="en-US" altLang="en-US" sz="2400" b="1" i="0" u="none" strike="noStrike" kern="1200" cap="none" spc="0" normalizeH="0" baseline="0" noProof="0">
              <a:ln>
                <a:noFill/>
              </a:ln>
              <a:solidFill>
                <a:srgbClr val="333333"/>
              </a:solidFill>
              <a:effectLst/>
              <a:uLnTx/>
              <a:uFillTx/>
              <a:latin typeface="Times New Roman" pitchFamily="18" charset="0"/>
              <a:ea typeface="+mn-ea"/>
              <a:cs typeface="+mn-cs"/>
            </a:endParaRPr>
          </a:p>
          <a:p>
            <a:pPr marL="0" marR="0" lvl="0" indent="0" algn="l" defTabSz="914400" rtl="0" eaLnBrk="0" fontAlgn="base" latinLnBrk="0" hangingPunct="0">
              <a:lnSpc>
                <a:spcPct val="130000"/>
              </a:lnSpc>
              <a:spcBef>
                <a:spcPct val="0"/>
              </a:spcBef>
              <a:spcAft>
                <a:spcPct val="0"/>
              </a:spcAft>
              <a:buClrTx/>
              <a:buSzTx/>
              <a:buFontTx/>
              <a:buNone/>
              <a:tabLst/>
              <a:defRPr/>
            </a:pPr>
            <a:r>
              <a:rPr kumimoji="0" lang="en-US" altLang="en-US" sz="2000" b="1" i="0" u="none" strike="noStrike" kern="1200" cap="none" spc="0" normalizeH="0" baseline="0" noProof="0">
                <a:ln>
                  <a:noFill/>
                </a:ln>
                <a:solidFill>
                  <a:srgbClr val="009900"/>
                </a:solidFill>
                <a:effectLst/>
                <a:uLnTx/>
                <a:uFillTx/>
                <a:latin typeface="Times New Roman" pitchFamily="18" charset="0"/>
                <a:ea typeface="+mn-ea"/>
                <a:cs typeface="+mn-cs"/>
              </a:rPr>
              <a:t>PETITION (5)</a:t>
            </a:r>
            <a:endParaRPr kumimoji="0" lang="en-US" altLang="en-US" sz="2400" b="1" i="0" u="none" strike="noStrike" kern="1200" cap="none" spc="0" normalizeH="0" baseline="0" noProof="0">
              <a:ln>
                <a:noFill/>
              </a:ln>
              <a:solidFill>
                <a:srgbClr val="333333"/>
              </a:solidFill>
              <a:effectLst/>
              <a:uLnTx/>
              <a:uFillTx/>
              <a:latin typeface="Times New Roman" pitchFamily="18" charset="0"/>
              <a:ea typeface="+mn-ea"/>
              <a:cs typeface="+mn-cs"/>
            </a:endParaRPr>
          </a:p>
          <a:p>
            <a:pPr marL="0" marR="0" lvl="0" indent="0" algn="l" defTabSz="914400" rtl="0" eaLnBrk="0" fontAlgn="base" latinLnBrk="0" hangingPunct="0">
              <a:lnSpc>
                <a:spcPct val="130000"/>
              </a:lnSpc>
              <a:spcBef>
                <a:spcPct val="0"/>
              </a:spcBef>
              <a:spcAft>
                <a:spcPct val="0"/>
              </a:spcAft>
              <a:buClrTx/>
              <a:buSzTx/>
              <a:buFontTx/>
              <a:buNone/>
              <a:tabLst/>
              <a:defRPr/>
            </a:pPr>
            <a:r>
              <a:rPr kumimoji="0" lang="en-US" altLang="en-US" sz="2400" b="1" i="0" u="none" strike="noStrike" kern="1200" cap="none" spc="0" normalizeH="0" baseline="0" noProof="0">
                <a:ln>
                  <a:noFill/>
                </a:ln>
                <a:solidFill>
                  <a:srgbClr val="333333"/>
                </a:solidFill>
                <a:effectLst/>
                <a:uLnTx/>
                <a:uFillTx/>
                <a:latin typeface="Times New Roman" pitchFamily="18" charset="0"/>
                <a:ea typeface="+mn-ea"/>
                <a:cs typeface="+mn-cs"/>
              </a:rPr>
              <a:t>May He return evil to those lurking for me,</a:t>
            </a:r>
            <a:br>
              <a:rPr kumimoji="0" lang="en-US" altLang="en-US" sz="2400" b="1" i="0" u="none" strike="noStrike" kern="1200" cap="none" spc="0" normalizeH="0" baseline="0" noProof="0">
                <a:ln>
                  <a:noFill/>
                </a:ln>
                <a:solidFill>
                  <a:srgbClr val="333333"/>
                </a:solidFill>
                <a:effectLst/>
                <a:uLnTx/>
                <a:uFillTx/>
                <a:latin typeface="Times New Roman" pitchFamily="18" charset="0"/>
                <a:ea typeface="+mn-ea"/>
                <a:cs typeface="+mn-cs"/>
              </a:rPr>
            </a:br>
            <a:r>
              <a:rPr kumimoji="0" lang="en-US" altLang="en-US" sz="2400" b="1" i="0" u="none" strike="noStrike" kern="1200" cap="none" spc="0" normalizeH="0" baseline="0" noProof="0">
                <a:ln>
                  <a:noFill/>
                </a:ln>
                <a:solidFill>
                  <a:srgbClr val="333333"/>
                </a:solidFill>
                <a:effectLst/>
                <a:uLnTx/>
                <a:uFillTx/>
                <a:latin typeface="Times New Roman" pitchFamily="18" charset="0"/>
                <a:ea typeface="+mn-ea"/>
                <a:cs typeface="+mn-cs"/>
              </a:rPr>
              <a:t>In Your faithfulness bring to an end them.</a:t>
            </a:r>
          </a:p>
          <a:p>
            <a:pPr marL="0" marR="0" lvl="0" indent="0" algn="l" defTabSz="914400" rtl="0" eaLnBrk="0" fontAlgn="base" latinLnBrk="0" hangingPunct="0">
              <a:lnSpc>
                <a:spcPct val="130000"/>
              </a:lnSpc>
              <a:spcBef>
                <a:spcPct val="0"/>
              </a:spcBef>
              <a:spcAft>
                <a:spcPct val="0"/>
              </a:spcAft>
              <a:buClrTx/>
              <a:buSzTx/>
              <a:buFontTx/>
              <a:buNone/>
              <a:tabLst/>
              <a:defRPr/>
            </a:pPr>
            <a:endParaRPr kumimoji="0" lang="en-US" altLang="en-US" sz="2400" b="1" i="0" u="none" strike="noStrike" kern="1200" cap="none" spc="0" normalizeH="0" baseline="0" noProof="0">
              <a:ln>
                <a:noFill/>
              </a:ln>
              <a:solidFill>
                <a:srgbClr val="333333"/>
              </a:solidFill>
              <a:effectLst/>
              <a:uLnTx/>
              <a:uFillTx/>
              <a:latin typeface="Times New Roman" pitchFamily="18" charset="0"/>
              <a:ea typeface="+mn-ea"/>
              <a:cs typeface="+mn-cs"/>
            </a:endParaRPr>
          </a:p>
          <a:p>
            <a:pPr marL="0" marR="0" lvl="0" indent="0" algn="l" defTabSz="914400" rtl="0" eaLnBrk="0" fontAlgn="base" latinLnBrk="0" hangingPunct="0">
              <a:lnSpc>
                <a:spcPct val="130000"/>
              </a:lnSpc>
              <a:spcBef>
                <a:spcPct val="0"/>
              </a:spcBef>
              <a:spcAft>
                <a:spcPct val="0"/>
              </a:spcAft>
              <a:buClrTx/>
              <a:buSzTx/>
              <a:buFontTx/>
              <a:buNone/>
              <a:tabLst/>
              <a:defRPr/>
            </a:pPr>
            <a:r>
              <a:rPr kumimoji="0" lang="en-US" altLang="en-US" sz="2000" b="1" i="0" u="none" strike="noStrike" kern="1200" cap="none" spc="0" normalizeH="0" baseline="0" noProof="0">
                <a:ln>
                  <a:noFill/>
                </a:ln>
                <a:solidFill>
                  <a:srgbClr val="009900"/>
                </a:solidFill>
                <a:effectLst/>
                <a:uLnTx/>
                <a:uFillTx/>
                <a:latin typeface="Times New Roman" pitchFamily="18" charset="0"/>
                <a:ea typeface="+mn-ea"/>
                <a:cs typeface="+mn-cs"/>
              </a:rPr>
              <a:t>TRUST: with Vow of Praise (6) and Descriptive Praise (7)</a:t>
            </a:r>
            <a:endParaRPr kumimoji="0" lang="en-US" altLang="en-US" sz="2400" b="1" i="0" u="none" strike="noStrike" kern="1200" cap="none" spc="0" normalizeH="0" baseline="0" noProof="0">
              <a:ln>
                <a:noFill/>
              </a:ln>
              <a:solidFill>
                <a:srgbClr val="333333"/>
              </a:solidFill>
              <a:effectLst/>
              <a:uLnTx/>
              <a:uFillTx/>
              <a:latin typeface="Times New Roman" pitchFamily="18" charset="0"/>
              <a:ea typeface="+mn-ea"/>
              <a:cs typeface="+mn-cs"/>
            </a:endParaRPr>
          </a:p>
          <a:p>
            <a:pPr marL="0" marR="0" lvl="0" indent="0" algn="l" defTabSz="914400" rtl="0" eaLnBrk="0" fontAlgn="base" latinLnBrk="0" hangingPunct="0">
              <a:lnSpc>
                <a:spcPct val="130000"/>
              </a:lnSpc>
              <a:spcBef>
                <a:spcPct val="0"/>
              </a:spcBef>
              <a:spcAft>
                <a:spcPct val="0"/>
              </a:spcAft>
              <a:buClrTx/>
              <a:buSzTx/>
              <a:buFontTx/>
              <a:buNone/>
              <a:tabLst/>
              <a:defRPr/>
            </a:pPr>
            <a:r>
              <a:rPr kumimoji="0" lang="en-US" altLang="en-US" sz="2400" b="1" i="0" u="none" strike="noStrike" kern="1200" cap="none" spc="0" normalizeH="0" baseline="0" noProof="0">
                <a:ln>
                  <a:noFill/>
                </a:ln>
                <a:solidFill>
                  <a:srgbClr val="333333"/>
                </a:solidFill>
                <a:effectLst/>
                <a:uLnTx/>
                <a:uFillTx/>
                <a:latin typeface="Times New Roman" pitchFamily="18" charset="0"/>
                <a:ea typeface="+mn-ea"/>
                <a:cs typeface="+mn-cs"/>
              </a:rPr>
              <a:t>With a free-will offering I will sacrifice to You,</a:t>
            </a:r>
            <a:br>
              <a:rPr kumimoji="0" lang="en-US" altLang="en-US" sz="2400" b="1" i="0" u="none" strike="noStrike" kern="1200" cap="none" spc="0" normalizeH="0" baseline="0" noProof="0">
                <a:ln>
                  <a:noFill/>
                </a:ln>
                <a:solidFill>
                  <a:srgbClr val="333333"/>
                </a:solidFill>
                <a:effectLst/>
                <a:uLnTx/>
                <a:uFillTx/>
                <a:latin typeface="Times New Roman" pitchFamily="18" charset="0"/>
                <a:ea typeface="+mn-ea"/>
                <a:cs typeface="+mn-cs"/>
              </a:rPr>
            </a:br>
            <a:r>
              <a:rPr kumimoji="0" lang="en-US" altLang="en-US" sz="2400" b="1" i="0" u="none" strike="noStrike" kern="1200" cap="none" spc="0" normalizeH="0" baseline="0" noProof="0">
                <a:ln>
                  <a:noFill/>
                </a:ln>
                <a:solidFill>
                  <a:srgbClr val="333333"/>
                </a:solidFill>
                <a:effectLst/>
                <a:uLnTx/>
                <a:uFillTx/>
                <a:latin typeface="Times New Roman" pitchFamily="18" charset="0"/>
                <a:ea typeface="+mn-ea"/>
                <a:cs typeface="+mn-cs"/>
              </a:rPr>
              <a:t>I will thank Your name, Yahweh, because [it is] good.</a:t>
            </a:r>
          </a:p>
          <a:p>
            <a:pPr marL="0" marR="0" lvl="0" indent="0" algn="l" defTabSz="914400" rtl="0" eaLnBrk="0" fontAlgn="base" latinLnBrk="0" hangingPunct="0">
              <a:lnSpc>
                <a:spcPct val="130000"/>
              </a:lnSpc>
              <a:spcBef>
                <a:spcPct val="0"/>
              </a:spcBef>
              <a:spcAft>
                <a:spcPct val="0"/>
              </a:spcAft>
              <a:buClrTx/>
              <a:buSzTx/>
              <a:buFontTx/>
              <a:buNone/>
              <a:tabLst/>
              <a:defRPr/>
            </a:pPr>
            <a:endParaRPr kumimoji="0" lang="en-US" altLang="en-US" sz="2400" b="1" i="0" u="none" strike="noStrike" kern="1200" cap="none" spc="0" normalizeH="0" baseline="0" noProof="0">
              <a:ln>
                <a:noFill/>
              </a:ln>
              <a:solidFill>
                <a:srgbClr val="333333"/>
              </a:solidFill>
              <a:effectLst/>
              <a:uLnTx/>
              <a:uFillTx/>
              <a:latin typeface="Times New Roman" pitchFamily="18" charset="0"/>
              <a:ea typeface="+mn-ea"/>
              <a:cs typeface="+mn-cs"/>
            </a:endParaRPr>
          </a:p>
          <a:p>
            <a:pPr marL="0" marR="0" lvl="0" indent="0" algn="l" defTabSz="914400" rtl="0" eaLnBrk="0" fontAlgn="base" latinLnBrk="0" hangingPunct="0">
              <a:lnSpc>
                <a:spcPct val="130000"/>
              </a:lnSpc>
              <a:spcBef>
                <a:spcPct val="0"/>
              </a:spcBef>
              <a:spcAft>
                <a:spcPct val="0"/>
              </a:spcAft>
              <a:buClrTx/>
              <a:buSzTx/>
              <a:buFontTx/>
              <a:buNone/>
              <a:tabLst/>
              <a:defRPr/>
            </a:pPr>
            <a:r>
              <a:rPr kumimoji="0" lang="en-US" altLang="en-US" sz="2400" b="1" i="0" u="none" strike="noStrike" kern="1200" cap="none" spc="0" normalizeH="0" baseline="0" noProof="0">
                <a:ln>
                  <a:noFill/>
                </a:ln>
                <a:solidFill>
                  <a:srgbClr val="333333"/>
                </a:solidFill>
                <a:effectLst/>
                <a:uLnTx/>
                <a:uFillTx/>
                <a:latin typeface="Times New Roman" pitchFamily="18" charset="0"/>
                <a:ea typeface="+mn-ea"/>
                <a:cs typeface="+mn-cs"/>
              </a:rPr>
              <a:t>Because from every trouble You have delivered me,</a:t>
            </a:r>
            <a:br>
              <a:rPr kumimoji="0" lang="en-US" altLang="en-US" sz="2400" b="1" i="0" u="none" strike="noStrike" kern="1200" cap="none" spc="0" normalizeH="0" baseline="0" noProof="0">
                <a:ln>
                  <a:noFill/>
                </a:ln>
                <a:solidFill>
                  <a:srgbClr val="333333"/>
                </a:solidFill>
                <a:effectLst/>
                <a:uLnTx/>
                <a:uFillTx/>
                <a:latin typeface="Times New Roman" pitchFamily="18" charset="0"/>
                <a:ea typeface="+mn-ea"/>
                <a:cs typeface="+mn-cs"/>
              </a:rPr>
            </a:br>
            <a:r>
              <a:rPr kumimoji="0" lang="en-US" altLang="en-US" sz="2400" b="1" i="0" u="none" strike="noStrike" kern="1200" cap="none" spc="0" normalizeH="0" baseline="0" noProof="0">
                <a:ln>
                  <a:noFill/>
                </a:ln>
                <a:solidFill>
                  <a:srgbClr val="333333"/>
                </a:solidFill>
                <a:effectLst/>
                <a:uLnTx/>
                <a:uFillTx/>
                <a:latin typeface="Times New Roman" pitchFamily="18" charset="0"/>
                <a:ea typeface="+mn-ea"/>
                <a:cs typeface="+mn-cs"/>
              </a:rPr>
              <a:t>And against my enemies my eye has gloated.</a:t>
            </a:r>
          </a:p>
        </p:txBody>
      </p:sp>
      <p:sp>
        <p:nvSpPr>
          <p:cNvPr id="14339" name="Text Box 3"/>
          <p:cNvSpPr txBox="1">
            <a:spLocks noChangeArrowheads="1"/>
          </p:cNvSpPr>
          <p:nvPr/>
        </p:nvSpPr>
        <p:spPr bwMode="auto">
          <a:xfrm>
            <a:off x="2743200" y="0"/>
            <a:ext cx="3657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bg2"/>
              </a:buClr>
              <a:buFont typeface="Monotype Sorts" pitchFamily="2" charset="2"/>
              <a:buChar char="§"/>
              <a:defRPr kumimoji="1" sz="3200">
                <a:solidFill>
                  <a:schemeClr val="tx1"/>
                </a:solidFill>
                <a:latin typeface="Times New Roman" pitchFamily="18" charset="0"/>
              </a:defRPr>
            </a:lvl1pPr>
            <a:lvl2pPr marL="742950" indent="-285750">
              <a:spcBef>
                <a:spcPct val="20000"/>
              </a:spcBef>
              <a:buClr>
                <a:schemeClr val="bg2"/>
              </a:buClr>
              <a:buSzPct val="50000"/>
              <a:buFont typeface="Monotype Sorts" pitchFamily="2" charset="2"/>
              <a:buChar char="l"/>
              <a:defRPr kumimoji="1" sz="2800">
                <a:solidFill>
                  <a:schemeClr val="tx1"/>
                </a:solidFill>
                <a:latin typeface="Times New Roman" pitchFamily="18" charset="0"/>
              </a:defRPr>
            </a:lvl2pPr>
            <a:lvl3pPr marL="1143000" indent="-228600">
              <a:spcBef>
                <a:spcPct val="20000"/>
              </a:spcBef>
              <a:buChar char="•"/>
              <a:defRPr kumimoji="1" sz="2400">
                <a:solidFill>
                  <a:schemeClr val="tx1"/>
                </a:solidFill>
                <a:latin typeface="Times New Roman" pitchFamily="18" charset="0"/>
              </a:defRPr>
            </a:lvl3pPr>
            <a:lvl4pPr marL="1600200" indent="-228600">
              <a:spcBef>
                <a:spcPct val="20000"/>
              </a:spcBef>
              <a:buChar char="–"/>
              <a:defRPr kumimoji="1" sz="2000">
                <a:solidFill>
                  <a:schemeClr val="tx1"/>
                </a:solidFill>
                <a:latin typeface="Times New Roman" pitchFamily="18" charset="0"/>
              </a:defRPr>
            </a:lvl4pPr>
            <a:lvl5pPr marL="2057400" indent="-228600">
              <a:spcBef>
                <a:spcPct val="20000"/>
              </a:spcBef>
              <a:buChar char="»"/>
              <a:defRPr kumimoji="1" sz="2000">
                <a:solidFill>
                  <a:schemeClr val="tx1"/>
                </a:solidFill>
                <a:latin typeface="Times New Roman" pitchFamily="18" charset="0"/>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2400" b="1" i="0" u="sng" strike="noStrike" kern="1200" cap="none" spc="0" normalizeH="0" baseline="0" noProof="0">
                <a:ln>
                  <a:noFill/>
                </a:ln>
                <a:solidFill>
                  <a:srgbClr val="333333"/>
                </a:solidFill>
                <a:effectLst/>
                <a:uLnTx/>
                <a:uFillTx/>
                <a:latin typeface="Times New Roman" pitchFamily="18" charset="0"/>
                <a:ea typeface="+mn-ea"/>
                <a:cs typeface="+mn-cs"/>
              </a:rPr>
              <a:t>PSALM 54 (2 of 2)</a:t>
            </a:r>
            <a:endParaRPr kumimoji="0" lang="en-US" altLang="en-US" sz="2400" b="0" i="0" u="none" strike="noStrike" kern="1200" cap="none" spc="0" normalizeH="0" baseline="0" noProof="0">
              <a:ln>
                <a:noFill/>
              </a:ln>
              <a:solidFill>
                <a:srgbClr val="333333"/>
              </a:solidFill>
              <a:effectLst/>
              <a:uLnTx/>
              <a:uFillTx/>
              <a:latin typeface="Times New Roman" pitchFamily="18" charset="0"/>
              <a:ea typeface="+mn-ea"/>
              <a:cs typeface="+mn-cs"/>
            </a:endParaRPr>
          </a:p>
        </p:txBody>
      </p:sp>
      <p:pic>
        <p:nvPicPr>
          <p:cNvPr id="13316" name="Picture 4" descr="altar-petr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41722" y="136525"/>
            <a:ext cx="1798638" cy="1198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317" name="Text Box 5"/>
          <p:cNvSpPr txBox="1">
            <a:spLocks noChangeArrowheads="1"/>
          </p:cNvSpPr>
          <p:nvPr/>
        </p:nvSpPr>
        <p:spPr bwMode="auto">
          <a:xfrm>
            <a:off x="7225393" y="1335302"/>
            <a:ext cx="19050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bg2"/>
              </a:buClr>
              <a:buFont typeface="Monotype Sorts" pitchFamily="2" charset="2"/>
              <a:buChar char="§"/>
              <a:defRPr kumimoji="1" sz="3200">
                <a:solidFill>
                  <a:schemeClr val="tx1"/>
                </a:solidFill>
                <a:latin typeface="Times New Roman" pitchFamily="18" charset="0"/>
              </a:defRPr>
            </a:lvl1pPr>
            <a:lvl2pPr marL="742950" indent="-285750">
              <a:spcBef>
                <a:spcPct val="20000"/>
              </a:spcBef>
              <a:buClr>
                <a:schemeClr val="bg2"/>
              </a:buClr>
              <a:buSzPct val="50000"/>
              <a:buFont typeface="Monotype Sorts" pitchFamily="2" charset="2"/>
              <a:buChar char="l"/>
              <a:defRPr kumimoji="1" sz="2800">
                <a:solidFill>
                  <a:schemeClr val="tx1"/>
                </a:solidFill>
                <a:latin typeface="Times New Roman" pitchFamily="18" charset="0"/>
              </a:defRPr>
            </a:lvl2pPr>
            <a:lvl3pPr marL="1143000" indent="-228600">
              <a:spcBef>
                <a:spcPct val="20000"/>
              </a:spcBef>
              <a:buChar char="•"/>
              <a:defRPr kumimoji="1" sz="2400">
                <a:solidFill>
                  <a:schemeClr val="tx1"/>
                </a:solidFill>
                <a:latin typeface="Times New Roman" pitchFamily="18" charset="0"/>
              </a:defRPr>
            </a:lvl3pPr>
            <a:lvl4pPr marL="1600200" indent="-228600">
              <a:spcBef>
                <a:spcPct val="20000"/>
              </a:spcBef>
              <a:buChar char="–"/>
              <a:defRPr kumimoji="1" sz="2000">
                <a:solidFill>
                  <a:schemeClr val="tx1"/>
                </a:solidFill>
                <a:latin typeface="Times New Roman" pitchFamily="18" charset="0"/>
              </a:defRPr>
            </a:lvl4pPr>
            <a:lvl5pPr marL="2057400" indent="-228600">
              <a:spcBef>
                <a:spcPct val="20000"/>
              </a:spcBef>
              <a:buChar char="»"/>
              <a:defRPr kumimoji="1" sz="2000">
                <a:solidFill>
                  <a:schemeClr val="tx1"/>
                </a:solidFill>
                <a:latin typeface="Times New Roman" pitchFamily="18" charset="0"/>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defRPr>
            </a:lvl9pPr>
          </a:lstStyle>
          <a:p>
            <a:pPr marL="0" marR="0" lvl="0" indent="0" algn="l" defTabSz="914400" rtl="0" eaLnBrk="0" fontAlgn="base" latinLnBrk="0" hangingPunct="0">
              <a:lnSpc>
                <a:spcPct val="100000"/>
              </a:lnSpc>
              <a:spcBef>
                <a:spcPct val="50000"/>
              </a:spcBef>
              <a:spcAft>
                <a:spcPct val="0"/>
              </a:spcAft>
              <a:buClrTx/>
              <a:buSzTx/>
              <a:buFontTx/>
              <a:buNone/>
              <a:tabLst/>
              <a:defRPr/>
            </a:pPr>
            <a:r>
              <a:rPr kumimoji="0" lang="en-US" altLang="en-US" sz="2000" b="0" i="0" u="none" strike="noStrike" kern="1200" cap="none" spc="0" normalizeH="0" baseline="0" noProof="0" dirty="0">
                <a:ln>
                  <a:noFill/>
                </a:ln>
                <a:solidFill>
                  <a:srgbClr val="333333"/>
                </a:solidFill>
                <a:effectLst/>
                <a:uLnTx/>
                <a:uFillTx/>
                <a:latin typeface="Times New Roman" pitchFamily="18" charset="0"/>
                <a:ea typeface="+mn-ea"/>
                <a:cs typeface="+mn-cs"/>
              </a:rPr>
              <a:t>High Place Altar</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13314">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13314">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13314">
                                            <p:txEl>
                                              <p:pRg st="3" end="3"/>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13314">
                                            <p:txEl>
                                              <p:pRg st="4" end="4"/>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499"/>
                                          </p:stCondLst>
                                        </p:cTn>
                                        <p:tgtEl>
                                          <p:spTgt spid="13314">
                                            <p:txEl>
                                              <p:pRg st="6" end="6"/>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499"/>
                                          </p:stCondLst>
                                        </p:cTn>
                                        <p:tgtEl>
                                          <p:spTgt spid="13314">
                                            <p:txEl>
                                              <p:pRg st="7" end="7"/>
                                            </p:txEl>
                                          </p:spTgt>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grpId="0" nodeType="clickEffect">
                                  <p:stCondLst>
                                    <p:cond delay="0"/>
                                  </p:stCondLst>
                                  <p:childTnLst>
                                    <p:set>
                                      <p:cBhvr>
                                        <p:cTn id="30" dur="1" fill="hold">
                                          <p:stCondLst>
                                            <p:cond delay="499"/>
                                          </p:stCondLst>
                                        </p:cTn>
                                        <p:tgtEl>
                                          <p:spTgt spid="13314">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4" grpId="0" build="p" autoUpdateAnimBg="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A7370E23-4763-444A-3713-DAD07C6DAED2}"/>
              </a:ext>
            </a:extLst>
          </p:cNvPr>
          <p:cNvSpPr txBox="1"/>
          <p:nvPr/>
        </p:nvSpPr>
        <p:spPr>
          <a:xfrm>
            <a:off x="228600" y="228600"/>
            <a:ext cx="8686800" cy="6370975"/>
          </a:xfrm>
          <a:prstGeom prst="rect">
            <a:avLst/>
          </a:prstGeom>
          <a:noFill/>
        </p:spPr>
        <p:txBody>
          <a:bodyPr wrap="square" rtlCol="0">
            <a:spAutoFit/>
          </a:bodyPr>
          <a:lstStyle/>
          <a:p>
            <a:pPr algn="ctr"/>
            <a:r>
              <a:rPr lang="en-US" b="1" dirty="0"/>
              <a:t>PSALMS OF THANKING AND THE </a:t>
            </a:r>
            <a:r>
              <a:rPr lang="en-US" b="1" i="1" dirty="0" err="1">
                <a:solidFill>
                  <a:srgbClr val="C00000"/>
                </a:solidFill>
              </a:rPr>
              <a:t>TODAH</a:t>
            </a:r>
            <a:r>
              <a:rPr lang="en-US" b="1" dirty="0"/>
              <a:t> SACRIFICE</a:t>
            </a:r>
          </a:p>
          <a:p>
            <a:pPr algn="ctr"/>
            <a:endParaRPr lang="en-US" b="1" dirty="0"/>
          </a:p>
          <a:p>
            <a:r>
              <a:rPr lang="en-US" b="1" dirty="0"/>
              <a:t>Hebrew </a:t>
            </a:r>
            <a:r>
              <a:rPr lang="en-US" b="1" i="1" dirty="0" err="1">
                <a:solidFill>
                  <a:srgbClr val="C00000"/>
                </a:solidFill>
              </a:rPr>
              <a:t>todah</a:t>
            </a:r>
            <a:r>
              <a:rPr lang="en-US" b="1" dirty="0"/>
              <a:t>: “acknowledgment” is also technical term for the thanksgiving sacrifice, a type of </a:t>
            </a:r>
            <a:r>
              <a:rPr lang="en-US" b="1" dirty="0">
                <a:solidFill>
                  <a:schemeClr val="accent1"/>
                </a:solidFill>
              </a:rPr>
              <a:t>peace offering</a:t>
            </a:r>
          </a:p>
          <a:p>
            <a:r>
              <a:rPr lang="en-US" dirty="0"/>
              <a:t>"'This is the law of the peace offering sacrifice which he is to present to the LORD. </a:t>
            </a:r>
            <a:r>
              <a:rPr lang="en-US" baseline="30000" dirty="0"/>
              <a:t>12</a:t>
            </a:r>
            <a:r>
              <a:rPr lang="en-US" dirty="0"/>
              <a:t> If he presents it on account of </a:t>
            </a:r>
            <a:r>
              <a:rPr lang="en-US" dirty="0">
                <a:solidFill>
                  <a:srgbClr val="C00000"/>
                </a:solidFill>
              </a:rPr>
              <a:t>thanksgiving</a:t>
            </a:r>
            <a:r>
              <a:rPr lang="en-US" dirty="0"/>
              <a:t>, along with the </a:t>
            </a:r>
            <a:r>
              <a:rPr lang="en-US" dirty="0">
                <a:solidFill>
                  <a:srgbClr val="C00000"/>
                </a:solidFill>
              </a:rPr>
              <a:t>thank offering </a:t>
            </a:r>
            <a:r>
              <a:rPr lang="en-US" dirty="0"/>
              <a:t>sacrifice he must present unleavened loaves mixed with olive oil, unleavened wafers smeared with olive oil, and well soaked ring-shaped loaves made of choice wheat flour mixed with olive oil. </a:t>
            </a:r>
            <a:r>
              <a:rPr lang="en-US" baseline="30000" dirty="0"/>
              <a:t>13</a:t>
            </a:r>
            <a:r>
              <a:rPr lang="en-US" dirty="0"/>
              <a:t> He must present this grain offering in addition to ring-shaped loaves of leavened bread which regularly accompany the sacrifice of his </a:t>
            </a:r>
            <a:r>
              <a:rPr lang="en-US" dirty="0">
                <a:solidFill>
                  <a:srgbClr val="C00000"/>
                </a:solidFill>
              </a:rPr>
              <a:t>thanksgiving</a:t>
            </a:r>
            <a:r>
              <a:rPr lang="en-US" dirty="0"/>
              <a:t> </a:t>
            </a:r>
            <a:r>
              <a:rPr lang="en-US" dirty="0">
                <a:solidFill>
                  <a:schemeClr val="accent1"/>
                </a:solidFill>
              </a:rPr>
              <a:t>peace offering</a:t>
            </a:r>
            <a:r>
              <a:rPr lang="en-US" dirty="0"/>
              <a:t>. </a:t>
            </a:r>
            <a:r>
              <a:rPr lang="en-US" baseline="30000" dirty="0"/>
              <a:t>14</a:t>
            </a:r>
            <a:r>
              <a:rPr lang="en-US" dirty="0"/>
              <a:t> He must present one of each kind of grain offering as a contribution offering to the LORD; it belongs to the priest who splashes the blood of the peace offering. </a:t>
            </a:r>
            <a:r>
              <a:rPr lang="en-US" baseline="30000" dirty="0"/>
              <a:t>15</a:t>
            </a:r>
            <a:r>
              <a:rPr lang="en-US" dirty="0"/>
              <a:t> The meat of his </a:t>
            </a:r>
            <a:r>
              <a:rPr lang="en-US" dirty="0">
                <a:solidFill>
                  <a:srgbClr val="C00000"/>
                </a:solidFill>
              </a:rPr>
              <a:t>thanksgiving</a:t>
            </a:r>
            <a:r>
              <a:rPr lang="en-US" dirty="0"/>
              <a:t> </a:t>
            </a:r>
            <a:r>
              <a:rPr lang="en-US" dirty="0">
                <a:solidFill>
                  <a:schemeClr val="accent1"/>
                </a:solidFill>
              </a:rPr>
              <a:t>peace offering </a:t>
            </a:r>
            <a:r>
              <a:rPr lang="en-US" dirty="0"/>
              <a:t>must be eaten on the day of his offering; he must not set any of it aside until morning” (Lev. 7:11-15, NET)</a:t>
            </a:r>
            <a:endParaRPr lang="en-US" b="1" dirty="0"/>
          </a:p>
        </p:txBody>
      </p:sp>
    </p:spTree>
    <p:extLst>
      <p:ext uri="{BB962C8B-B14F-4D97-AF65-F5344CB8AC3E}">
        <p14:creationId xmlns:p14="http://schemas.microsoft.com/office/powerpoint/2010/main" val="63764891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ext Box 2"/>
          <p:cNvSpPr txBox="1">
            <a:spLocks noChangeArrowheads="1"/>
          </p:cNvSpPr>
          <p:nvPr/>
        </p:nvSpPr>
        <p:spPr bwMode="auto">
          <a:xfrm>
            <a:off x="0" y="1219200"/>
            <a:ext cx="9144000" cy="2678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bg2"/>
              </a:buClr>
              <a:buFont typeface="Monotype Sorts" pitchFamily="2" charset="2"/>
              <a:buChar char="§"/>
              <a:defRPr kumimoji="1" sz="3200">
                <a:solidFill>
                  <a:schemeClr val="tx1"/>
                </a:solidFill>
                <a:latin typeface="Times New Roman" pitchFamily="18" charset="0"/>
              </a:defRPr>
            </a:lvl1pPr>
            <a:lvl2pPr marL="742950" indent="-285750">
              <a:spcBef>
                <a:spcPct val="20000"/>
              </a:spcBef>
              <a:buClr>
                <a:schemeClr val="bg2"/>
              </a:buClr>
              <a:buSzPct val="50000"/>
              <a:buFont typeface="Monotype Sorts" pitchFamily="2" charset="2"/>
              <a:buChar char="l"/>
              <a:defRPr kumimoji="1" sz="2800">
                <a:solidFill>
                  <a:schemeClr val="tx1"/>
                </a:solidFill>
                <a:latin typeface="Times New Roman" pitchFamily="18" charset="0"/>
              </a:defRPr>
            </a:lvl2pPr>
            <a:lvl3pPr marL="1143000" indent="-228600">
              <a:spcBef>
                <a:spcPct val="20000"/>
              </a:spcBef>
              <a:buChar char="•"/>
              <a:defRPr kumimoji="1" sz="2400">
                <a:solidFill>
                  <a:schemeClr val="tx1"/>
                </a:solidFill>
                <a:latin typeface="Times New Roman" pitchFamily="18" charset="0"/>
              </a:defRPr>
            </a:lvl3pPr>
            <a:lvl4pPr marL="1600200" indent="-228600">
              <a:spcBef>
                <a:spcPct val="20000"/>
              </a:spcBef>
              <a:buChar char="–"/>
              <a:defRPr kumimoji="1" sz="2000">
                <a:solidFill>
                  <a:schemeClr val="tx1"/>
                </a:solidFill>
                <a:latin typeface="Times New Roman" pitchFamily="18" charset="0"/>
              </a:defRPr>
            </a:lvl4pPr>
            <a:lvl5pPr marL="2057400" indent="-228600">
              <a:spcBef>
                <a:spcPct val="20000"/>
              </a:spcBef>
              <a:buChar char="»"/>
              <a:defRPr kumimoji="1" sz="2000">
                <a:solidFill>
                  <a:schemeClr val="tx1"/>
                </a:solidFill>
                <a:latin typeface="Times New Roman" pitchFamily="18" charset="0"/>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400" b="1" i="0" u="none" strike="noStrike" kern="1200" cap="none" spc="0" normalizeH="0" baseline="0" noProof="0" dirty="0">
                <a:ln>
                  <a:noFill/>
                </a:ln>
                <a:solidFill>
                  <a:srgbClr val="333333"/>
                </a:solidFill>
                <a:effectLst/>
                <a:uLnTx/>
                <a:uFillTx/>
                <a:latin typeface="Times New Roman" pitchFamily="18" charset="0"/>
                <a:ea typeface="+mn-ea"/>
                <a:cs typeface="+mn-cs"/>
              </a:rPr>
              <a:t>I. Opening Proclamation, 1-2</a:t>
            </a:r>
            <a:br>
              <a:rPr kumimoji="0" lang="en-US" altLang="en-US" sz="2400" b="1" i="0" u="none" strike="noStrike" kern="1200" cap="none" spc="0" normalizeH="0" baseline="0" noProof="0" dirty="0">
                <a:ln>
                  <a:noFill/>
                </a:ln>
                <a:solidFill>
                  <a:srgbClr val="333333"/>
                </a:solidFill>
                <a:effectLst/>
                <a:uLnTx/>
                <a:uFillTx/>
                <a:latin typeface="Times New Roman" pitchFamily="18" charset="0"/>
                <a:ea typeface="+mn-ea"/>
                <a:cs typeface="+mn-cs"/>
              </a:rPr>
            </a:br>
            <a:r>
              <a:rPr kumimoji="0" lang="en-US" altLang="en-US" sz="2400" b="1" i="0" u="none" strike="noStrike" kern="1200" cap="none" spc="0" normalizeH="0" baseline="0" noProof="0" dirty="0">
                <a:ln>
                  <a:noFill/>
                </a:ln>
                <a:solidFill>
                  <a:srgbClr val="333333"/>
                </a:solidFill>
                <a:effectLst/>
                <a:uLnTx/>
                <a:uFillTx/>
                <a:latin typeface="Times New Roman" pitchFamily="18" charset="0"/>
                <a:ea typeface="+mn-ea"/>
                <a:cs typeface="+mn-cs"/>
              </a:rPr>
              <a:t>(Based on what the psalmist has learned: blessed is the one who is forgiven.)</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400" b="1" i="0" u="none" strike="noStrike" kern="1200" cap="none" spc="0" normalizeH="0" baseline="0" noProof="0" dirty="0">
                <a:ln>
                  <a:noFill/>
                </a:ln>
                <a:solidFill>
                  <a:srgbClr val="333333"/>
                </a:solidFill>
                <a:effectLst/>
                <a:uLnTx/>
                <a:uFillTx/>
                <a:latin typeface="Times New Roman" pitchFamily="18" charset="0"/>
                <a:ea typeface="+mn-ea"/>
                <a:cs typeface="+mn-cs"/>
              </a:rPr>
              <a:t>	A.  Rebellion forgiven/lifted (</a:t>
            </a:r>
            <a:r>
              <a:rPr kumimoji="0" lang="en-US" altLang="en-US" sz="2400" b="1" i="0" u="none" strike="noStrike" kern="1200" cap="none" spc="0" normalizeH="0" baseline="0" noProof="0" dirty="0">
                <a:ln>
                  <a:noFill/>
                </a:ln>
                <a:solidFill>
                  <a:srgbClr val="3333CC"/>
                </a:solidFill>
                <a:effectLst/>
                <a:uLnTx/>
                <a:uFillTx/>
                <a:latin typeface="Times New Roman" pitchFamily="18" charset="0"/>
                <a:ea typeface="+mn-ea"/>
                <a:cs typeface="+mn-cs"/>
              </a:rPr>
              <a:t>personal/subjective</a:t>
            </a:r>
            <a:r>
              <a:rPr kumimoji="0" lang="en-US" altLang="en-US" sz="2400" b="1" i="0" u="none" strike="noStrike" kern="1200" cap="none" spc="0" normalizeH="0" baseline="0" noProof="0" dirty="0">
                <a:ln>
                  <a:noFill/>
                </a:ln>
                <a:solidFill>
                  <a:srgbClr val="333333"/>
                </a:solidFill>
                <a:effectLst/>
                <a:uLnTx/>
                <a:uFillTx/>
                <a:latin typeface="Times New Roman" pitchFamily="18" charset="0"/>
                <a:ea typeface="+mn-ea"/>
                <a:cs typeface="+mn-cs"/>
              </a:rPr>
              <a:t>)</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400" b="1" i="0" u="none" strike="noStrike" kern="1200" cap="none" spc="0" normalizeH="0" baseline="0" noProof="0" dirty="0">
                <a:ln>
                  <a:noFill/>
                </a:ln>
                <a:solidFill>
                  <a:srgbClr val="333333"/>
                </a:solidFill>
                <a:effectLst/>
                <a:uLnTx/>
                <a:uFillTx/>
                <a:latin typeface="Times New Roman" pitchFamily="18" charset="0"/>
                <a:ea typeface="+mn-ea"/>
                <a:cs typeface="+mn-cs"/>
              </a:rPr>
              <a:t>	B.  Guilt covered (</a:t>
            </a:r>
            <a:r>
              <a:rPr kumimoji="0" lang="en-US" altLang="en-US" sz="2400" b="1" i="0" u="none" strike="noStrike" kern="1200" cap="none" spc="0" normalizeH="0" baseline="0" noProof="0" dirty="0">
                <a:ln>
                  <a:noFill/>
                </a:ln>
                <a:solidFill>
                  <a:srgbClr val="009900"/>
                </a:solidFill>
                <a:effectLst/>
                <a:uLnTx/>
                <a:uFillTx/>
                <a:latin typeface="Times New Roman" pitchFamily="18" charset="0"/>
                <a:ea typeface="+mn-ea"/>
                <a:cs typeface="+mn-cs"/>
              </a:rPr>
              <a:t>objective</a:t>
            </a:r>
            <a:r>
              <a:rPr kumimoji="0" lang="en-US" altLang="en-US" sz="2400" b="1" i="0" u="none" strike="noStrike" kern="1200" cap="none" spc="0" normalizeH="0" baseline="0" noProof="0" dirty="0">
                <a:ln>
                  <a:noFill/>
                </a:ln>
                <a:solidFill>
                  <a:srgbClr val="333333"/>
                </a:solidFill>
                <a:effectLst/>
                <a:uLnTx/>
                <a:uFillTx/>
                <a:latin typeface="Times New Roman" pitchFamily="18" charset="0"/>
                <a:ea typeface="+mn-ea"/>
                <a:cs typeface="+mn-cs"/>
              </a:rPr>
              <a:t>)</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400" b="1" i="0" u="none" strike="noStrike" kern="1200" cap="none" spc="0" normalizeH="0" baseline="0" noProof="0" dirty="0">
                <a:ln>
                  <a:noFill/>
                </a:ln>
                <a:solidFill>
                  <a:srgbClr val="333333"/>
                </a:solidFill>
                <a:effectLst/>
                <a:uLnTx/>
                <a:uFillTx/>
                <a:latin typeface="Times New Roman" pitchFamily="18" charset="0"/>
                <a:ea typeface="+mn-ea"/>
                <a:cs typeface="+mn-cs"/>
              </a:rPr>
              <a:t>	C.  Sin not reckoned against (</a:t>
            </a:r>
            <a:r>
              <a:rPr kumimoji="0" lang="en-US" altLang="en-US" sz="2400" b="1" i="0" u="none" strike="noStrike" kern="1200" cap="none" spc="0" normalizeH="0" baseline="0" noProof="0" dirty="0">
                <a:ln>
                  <a:noFill/>
                </a:ln>
                <a:solidFill>
                  <a:srgbClr val="009900"/>
                </a:solidFill>
                <a:effectLst/>
                <a:uLnTx/>
                <a:uFillTx/>
                <a:latin typeface="Times New Roman" pitchFamily="18" charset="0"/>
                <a:ea typeface="+mn-ea"/>
                <a:cs typeface="+mn-cs"/>
              </a:rPr>
              <a:t>objective</a:t>
            </a:r>
            <a:r>
              <a:rPr kumimoji="0" lang="en-US" altLang="en-US" sz="2400" b="1" i="0" u="none" strike="noStrike" kern="1200" cap="none" spc="0" normalizeH="0" baseline="0" noProof="0" dirty="0">
                <a:ln>
                  <a:noFill/>
                </a:ln>
                <a:solidFill>
                  <a:srgbClr val="333333"/>
                </a:solidFill>
                <a:effectLst/>
                <a:uLnTx/>
                <a:uFillTx/>
                <a:latin typeface="Times New Roman" pitchFamily="18" charset="0"/>
                <a:ea typeface="+mn-ea"/>
                <a:cs typeface="+mn-cs"/>
              </a:rPr>
              <a:t>)</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400" b="1" i="0" u="none" strike="noStrike" kern="1200" cap="none" spc="0" normalizeH="0" baseline="0" noProof="0" dirty="0">
                <a:ln>
                  <a:noFill/>
                </a:ln>
                <a:solidFill>
                  <a:srgbClr val="333333"/>
                </a:solidFill>
                <a:effectLst/>
                <a:uLnTx/>
                <a:uFillTx/>
                <a:latin typeface="Times New Roman" pitchFamily="18" charset="0"/>
                <a:ea typeface="+mn-ea"/>
                <a:cs typeface="+mn-cs"/>
              </a:rPr>
              <a:t>	D.  In his spirit no deceit (</a:t>
            </a:r>
            <a:r>
              <a:rPr kumimoji="0" lang="en-US" altLang="en-US" sz="2400" b="1" i="0" u="none" strike="noStrike" kern="1200" cap="none" spc="0" normalizeH="0" baseline="0" noProof="0" dirty="0">
                <a:ln>
                  <a:noFill/>
                </a:ln>
                <a:solidFill>
                  <a:srgbClr val="3333CC"/>
                </a:solidFill>
                <a:effectLst/>
                <a:uLnTx/>
                <a:uFillTx/>
                <a:latin typeface="Times New Roman" pitchFamily="18" charset="0"/>
                <a:ea typeface="+mn-ea"/>
                <a:cs typeface="+mn-cs"/>
              </a:rPr>
              <a:t>personal/subjective</a:t>
            </a:r>
            <a:r>
              <a:rPr kumimoji="0" lang="en-US" altLang="en-US" sz="2400" b="1" i="0" u="none" strike="noStrike" kern="1200" cap="none" spc="0" normalizeH="0" baseline="0" noProof="0" dirty="0">
                <a:ln>
                  <a:noFill/>
                </a:ln>
                <a:solidFill>
                  <a:srgbClr val="333333"/>
                </a:solidFill>
                <a:effectLst/>
                <a:uLnTx/>
                <a:uFillTx/>
                <a:latin typeface="Times New Roman" pitchFamily="18" charset="0"/>
                <a:ea typeface="+mn-ea"/>
                <a:cs typeface="+mn-cs"/>
              </a:rPr>
              <a:t>)</a:t>
            </a:r>
          </a:p>
        </p:txBody>
      </p:sp>
      <p:sp>
        <p:nvSpPr>
          <p:cNvPr id="9219" name="Text Box 3"/>
          <p:cNvSpPr txBox="1">
            <a:spLocks noChangeArrowheads="1"/>
          </p:cNvSpPr>
          <p:nvPr/>
        </p:nvSpPr>
        <p:spPr bwMode="auto">
          <a:xfrm>
            <a:off x="914400" y="0"/>
            <a:ext cx="7315200"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bg2"/>
              </a:buClr>
              <a:buFont typeface="Monotype Sorts" pitchFamily="2" charset="2"/>
              <a:buChar char="§"/>
              <a:defRPr kumimoji="1" sz="3200">
                <a:solidFill>
                  <a:schemeClr val="tx1"/>
                </a:solidFill>
                <a:latin typeface="Times New Roman" pitchFamily="18" charset="0"/>
              </a:defRPr>
            </a:lvl1pPr>
            <a:lvl2pPr marL="742950" indent="-285750">
              <a:spcBef>
                <a:spcPct val="20000"/>
              </a:spcBef>
              <a:buClr>
                <a:schemeClr val="bg2"/>
              </a:buClr>
              <a:buSzPct val="50000"/>
              <a:buFont typeface="Monotype Sorts" pitchFamily="2" charset="2"/>
              <a:buChar char="l"/>
              <a:defRPr kumimoji="1" sz="2800">
                <a:solidFill>
                  <a:schemeClr val="tx1"/>
                </a:solidFill>
                <a:latin typeface="Times New Roman" pitchFamily="18" charset="0"/>
              </a:defRPr>
            </a:lvl2pPr>
            <a:lvl3pPr marL="1143000" indent="-228600">
              <a:spcBef>
                <a:spcPct val="20000"/>
              </a:spcBef>
              <a:buChar char="•"/>
              <a:defRPr kumimoji="1" sz="2400">
                <a:solidFill>
                  <a:schemeClr val="tx1"/>
                </a:solidFill>
                <a:latin typeface="Times New Roman" pitchFamily="18" charset="0"/>
              </a:defRPr>
            </a:lvl3pPr>
            <a:lvl4pPr marL="1600200" indent="-228600">
              <a:spcBef>
                <a:spcPct val="20000"/>
              </a:spcBef>
              <a:buChar char="–"/>
              <a:defRPr kumimoji="1" sz="2000">
                <a:solidFill>
                  <a:schemeClr val="tx1"/>
                </a:solidFill>
                <a:latin typeface="Times New Roman" pitchFamily="18" charset="0"/>
              </a:defRPr>
            </a:lvl4pPr>
            <a:lvl5pPr marL="2057400" indent="-228600">
              <a:spcBef>
                <a:spcPct val="20000"/>
              </a:spcBef>
              <a:buChar char="»"/>
              <a:defRPr kumimoji="1" sz="2000">
                <a:solidFill>
                  <a:schemeClr val="tx1"/>
                </a:solidFill>
                <a:latin typeface="Times New Roman" pitchFamily="18" charset="0"/>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2400" b="1" i="0" u="sng" strike="noStrike" kern="1200" cap="none" spc="0" normalizeH="0" baseline="0" noProof="0">
                <a:ln>
                  <a:noFill/>
                </a:ln>
                <a:solidFill>
                  <a:srgbClr val="333333"/>
                </a:solidFill>
                <a:effectLst/>
                <a:uLnTx/>
                <a:uFillTx/>
                <a:latin typeface="Times New Roman" pitchFamily="18" charset="0"/>
                <a:ea typeface="+mn-ea"/>
                <a:cs typeface="+mn-cs"/>
              </a:rPr>
              <a:t>PSALM 32 (1 of 2)</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2400" b="1" i="0" u="none" strike="noStrike" kern="1200" cap="none" spc="0" normalizeH="0" baseline="0" noProof="0">
                <a:ln>
                  <a:noFill/>
                </a:ln>
                <a:solidFill>
                  <a:srgbClr val="333333"/>
                </a:solidFill>
                <a:effectLst/>
                <a:uLnTx/>
                <a:uFillTx/>
                <a:latin typeface="Times New Roman" pitchFamily="18" charset="0"/>
                <a:ea typeface="+mn-ea"/>
                <a:cs typeface="+mn-cs"/>
              </a:rPr>
              <a:t>(Individual Thanksgiving/Declarative Praise)</a:t>
            </a:r>
            <a:endParaRPr kumimoji="0" lang="en-US" altLang="en-US" sz="2400" b="1" i="0" u="sng" strike="noStrike" kern="1200" cap="none" spc="0" normalizeH="0" baseline="0" noProof="0">
              <a:ln>
                <a:noFill/>
              </a:ln>
              <a:solidFill>
                <a:srgbClr val="333333"/>
              </a:solidFill>
              <a:effectLst/>
              <a:uLnTx/>
              <a:uFillTx/>
              <a:latin typeface="Times New Roman" pitchFamily="18" charset="0"/>
              <a:ea typeface="+mn-ea"/>
              <a:cs typeface="+mn-cs"/>
            </a:endParaRPr>
          </a:p>
        </p:txBody>
      </p:sp>
      <p:sp>
        <p:nvSpPr>
          <p:cNvPr id="15364" name="Text Box 4"/>
          <p:cNvSpPr txBox="1">
            <a:spLocks noChangeArrowheads="1"/>
          </p:cNvSpPr>
          <p:nvPr/>
        </p:nvSpPr>
        <p:spPr bwMode="auto">
          <a:xfrm>
            <a:off x="1371600" y="4876800"/>
            <a:ext cx="381000" cy="1187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bg2"/>
              </a:buClr>
              <a:buFont typeface="Monotype Sorts" pitchFamily="2" charset="2"/>
              <a:buChar char="§"/>
              <a:defRPr kumimoji="1" sz="3200">
                <a:solidFill>
                  <a:schemeClr val="tx1"/>
                </a:solidFill>
                <a:latin typeface="Times New Roman" pitchFamily="18" charset="0"/>
              </a:defRPr>
            </a:lvl1pPr>
            <a:lvl2pPr marL="742950" indent="-285750">
              <a:spcBef>
                <a:spcPct val="20000"/>
              </a:spcBef>
              <a:buClr>
                <a:schemeClr val="bg2"/>
              </a:buClr>
              <a:buSzPct val="50000"/>
              <a:buFont typeface="Monotype Sorts" pitchFamily="2" charset="2"/>
              <a:buChar char="l"/>
              <a:defRPr kumimoji="1" sz="2800">
                <a:solidFill>
                  <a:schemeClr val="tx1"/>
                </a:solidFill>
                <a:latin typeface="Times New Roman" pitchFamily="18" charset="0"/>
              </a:defRPr>
            </a:lvl2pPr>
            <a:lvl3pPr marL="1143000" indent="-228600">
              <a:spcBef>
                <a:spcPct val="20000"/>
              </a:spcBef>
              <a:buChar char="•"/>
              <a:defRPr kumimoji="1" sz="2400">
                <a:solidFill>
                  <a:schemeClr val="tx1"/>
                </a:solidFill>
                <a:latin typeface="Times New Roman" pitchFamily="18" charset="0"/>
              </a:defRPr>
            </a:lvl3pPr>
            <a:lvl4pPr marL="1600200" indent="-228600">
              <a:spcBef>
                <a:spcPct val="20000"/>
              </a:spcBef>
              <a:buChar char="–"/>
              <a:defRPr kumimoji="1" sz="2000">
                <a:solidFill>
                  <a:schemeClr val="tx1"/>
                </a:solidFill>
                <a:latin typeface="Times New Roman" pitchFamily="18" charset="0"/>
              </a:defRPr>
            </a:lvl4pPr>
            <a:lvl5pPr marL="2057400" indent="-228600">
              <a:spcBef>
                <a:spcPct val="20000"/>
              </a:spcBef>
              <a:buChar char="»"/>
              <a:defRPr kumimoji="1" sz="2000">
                <a:solidFill>
                  <a:schemeClr val="tx1"/>
                </a:solidFill>
                <a:latin typeface="Times New Roman" pitchFamily="18" charset="0"/>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400" b="1" i="0" u="none" strike="noStrike" kern="1200" cap="none" spc="0" normalizeH="0" baseline="0" noProof="0">
                <a:ln>
                  <a:noFill/>
                </a:ln>
                <a:solidFill>
                  <a:srgbClr val="3333CC"/>
                </a:solidFill>
                <a:effectLst/>
                <a:uLnTx/>
                <a:uFillTx/>
                <a:latin typeface="Times New Roman" pitchFamily="18" charset="0"/>
                <a:ea typeface="+mn-ea"/>
                <a:cs typeface="+mn-cs"/>
              </a:rPr>
              <a:t>A</a:t>
            </a:r>
            <a:r>
              <a:rPr kumimoji="0" lang="en-US" altLang="en-US" sz="2400" b="1" i="0" u="none" strike="noStrike" kern="1200" cap="none" spc="0" normalizeH="0" baseline="0" noProof="0">
                <a:ln>
                  <a:noFill/>
                </a:ln>
                <a:solidFill>
                  <a:srgbClr val="009900"/>
                </a:solidFill>
                <a:effectLst/>
                <a:uLnTx/>
                <a:uFillTx/>
                <a:latin typeface="Times New Roman" pitchFamily="18" charset="0"/>
                <a:ea typeface="+mn-ea"/>
                <a:cs typeface="+mn-cs"/>
              </a:rPr>
              <a:t>B</a:t>
            </a:r>
            <a:r>
              <a:rPr kumimoji="0" lang="en-US" altLang="en-US" sz="2400" b="1" i="0" u="none" strike="noStrike" kern="1200" cap="none" spc="0" normalizeH="0" baseline="0" noProof="0">
                <a:ln>
                  <a:noFill/>
                </a:ln>
                <a:solidFill>
                  <a:srgbClr val="3333CC"/>
                </a:solidFill>
                <a:effectLst/>
                <a:uLnTx/>
                <a:uFillTx/>
                <a:latin typeface="Times New Roman" pitchFamily="18" charset="0"/>
                <a:ea typeface="+mn-ea"/>
                <a:cs typeface="+mn-cs"/>
              </a:rPr>
              <a:t>A</a:t>
            </a:r>
            <a:endParaRPr kumimoji="0" lang="en-US" altLang="en-US" sz="2400" b="0" i="0" u="none" strike="noStrike" kern="1200" cap="none" spc="0" normalizeH="0" baseline="0" noProof="0">
              <a:ln>
                <a:noFill/>
              </a:ln>
              <a:solidFill>
                <a:srgbClr val="333333"/>
              </a:solidFill>
              <a:effectLst/>
              <a:uLnTx/>
              <a:uFillTx/>
              <a:latin typeface="Times New Roman" pitchFamily="18" charset="0"/>
              <a:ea typeface="+mn-ea"/>
              <a:cs typeface="+mn-cs"/>
            </a:endParaRPr>
          </a:p>
        </p:txBody>
      </p:sp>
      <p:graphicFrame>
        <p:nvGraphicFramePr>
          <p:cNvPr id="15365" name="Object 5"/>
          <p:cNvGraphicFramePr>
            <a:graphicFrameLocks noChangeAspect="1"/>
          </p:cNvGraphicFramePr>
          <p:nvPr/>
        </p:nvGraphicFramePr>
        <p:xfrm>
          <a:off x="6248400" y="2971800"/>
          <a:ext cx="2895600" cy="2011363"/>
        </p:xfrm>
        <a:graphic>
          <a:graphicData uri="http://schemas.openxmlformats.org/presentationml/2006/ole">
            <mc:AlternateContent xmlns:mc="http://schemas.openxmlformats.org/markup-compatibility/2006">
              <mc:Choice xmlns:v="urn:schemas-microsoft-com:vml" Requires="v">
                <p:oleObj name="Clip" r:id="rId4" imgW="1828800" imgH="1270102" progId="MS_ClipArt_Gallery.5">
                  <p:embed/>
                </p:oleObj>
              </mc:Choice>
              <mc:Fallback>
                <p:oleObj name="Clip" r:id="rId4" imgW="1828800" imgH="1270102" progId="MS_ClipArt_Gallery.5">
                  <p:embed/>
                  <p:pic>
                    <p:nvPicPr>
                      <p:cNvPr id="15365" name="Object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248400" y="2971800"/>
                        <a:ext cx="2895600" cy="20113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15366" name="Text Box 6"/>
          <p:cNvSpPr txBox="1">
            <a:spLocks noChangeArrowheads="1"/>
          </p:cNvSpPr>
          <p:nvPr/>
        </p:nvSpPr>
        <p:spPr bwMode="auto">
          <a:xfrm>
            <a:off x="0" y="6035675"/>
            <a:ext cx="9144000"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bg2"/>
              </a:buClr>
              <a:buFont typeface="Monotype Sorts" pitchFamily="2" charset="2"/>
              <a:buChar char="§"/>
              <a:defRPr kumimoji="1" sz="3200">
                <a:solidFill>
                  <a:schemeClr val="tx1"/>
                </a:solidFill>
                <a:latin typeface="Times New Roman" pitchFamily="18" charset="0"/>
              </a:defRPr>
            </a:lvl1pPr>
            <a:lvl2pPr marL="742950" indent="-285750">
              <a:spcBef>
                <a:spcPct val="20000"/>
              </a:spcBef>
              <a:buClr>
                <a:schemeClr val="bg2"/>
              </a:buClr>
              <a:buSzPct val="50000"/>
              <a:buFont typeface="Monotype Sorts" pitchFamily="2" charset="2"/>
              <a:buChar char="l"/>
              <a:defRPr kumimoji="1" sz="2800">
                <a:solidFill>
                  <a:schemeClr val="tx1"/>
                </a:solidFill>
                <a:latin typeface="Times New Roman" pitchFamily="18" charset="0"/>
              </a:defRPr>
            </a:lvl2pPr>
            <a:lvl3pPr marL="1143000" indent="-228600">
              <a:spcBef>
                <a:spcPct val="20000"/>
              </a:spcBef>
              <a:buChar char="•"/>
              <a:defRPr kumimoji="1" sz="2400">
                <a:solidFill>
                  <a:schemeClr val="tx1"/>
                </a:solidFill>
                <a:latin typeface="Times New Roman" pitchFamily="18" charset="0"/>
              </a:defRPr>
            </a:lvl3pPr>
            <a:lvl4pPr marL="1600200" indent="-228600">
              <a:spcBef>
                <a:spcPct val="20000"/>
              </a:spcBef>
              <a:buChar char="–"/>
              <a:defRPr kumimoji="1" sz="2000">
                <a:solidFill>
                  <a:schemeClr val="tx1"/>
                </a:solidFill>
                <a:latin typeface="Times New Roman" pitchFamily="18" charset="0"/>
              </a:defRPr>
            </a:lvl4pPr>
            <a:lvl5pPr marL="2057400" indent="-228600">
              <a:spcBef>
                <a:spcPct val="20000"/>
              </a:spcBef>
              <a:buChar char="»"/>
              <a:defRPr kumimoji="1" sz="2000">
                <a:solidFill>
                  <a:schemeClr val="tx1"/>
                </a:solidFill>
                <a:latin typeface="Times New Roman" pitchFamily="18" charset="0"/>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400" b="1" i="0" u="none" strike="noStrike" kern="1200" cap="none" spc="0" normalizeH="0" baseline="0" noProof="0">
                <a:ln>
                  <a:noFill/>
                </a:ln>
                <a:solidFill>
                  <a:srgbClr val="333333"/>
                </a:solidFill>
                <a:effectLst/>
                <a:uLnTx/>
                <a:uFillTx/>
                <a:latin typeface="Times New Roman" pitchFamily="18" charset="0"/>
                <a:ea typeface="+mn-ea"/>
                <a:cs typeface="+mn-cs"/>
              </a:rPr>
              <a:t>	B. Cry to God: acknowledged/confessed sin, 5ab</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400" b="1" i="0" u="none" strike="noStrike" kern="1200" cap="none" spc="0" normalizeH="0" baseline="0" noProof="0">
                <a:ln>
                  <a:noFill/>
                </a:ln>
                <a:solidFill>
                  <a:srgbClr val="333333"/>
                </a:solidFill>
                <a:effectLst/>
                <a:uLnTx/>
                <a:uFillTx/>
                <a:latin typeface="Times New Roman" pitchFamily="18" charset="0"/>
                <a:ea typeface="+mn-ea"/>
                <a:cs typeface="+mn-cs"/>
              </a:rPr>
              <a:t>	C. Deliverance: received forgiveness, 5c</a:t>
            </a:r>
            <a:endParaRPr kumimoji="0" lang="en-US" altLang="en-US" sz="2400" b="0" i="0" u="none" strike="noStrike" kern="1200" cap="none" spc="0" normalizeH="0" baseline="0" noProof="0">
              <a:ln>
                <a:noFill/>
              </a:ln>
              <a:solidFill>
                <a:srgbClr val="333333"/>
              </a:solidFill>
              <a:effectLst/>
              <a:uLnTx/>
              <a:uFillTx/>
              <a:latin typeface="Times New Roman" pitchFamily="18" charset="0"/>
              <a:ea typeface="+mn-ea"/>
              <a:cs typeface="+mn-cs"/>
            </a:endParaRPr>
          </a:p>
        </p:txBody>
      </p:sp>
      <p:sp>
        <p:nvSpPr>
          <p:cNvPr id="15367" name="Text Box 7"/>
          <p:cNvSpPr txBox="1">
            <a:spLocks noChangeArrowheads="1"/>
          </p:cNvSpPr>
          <p:nvPr/>
        </p:nvSpPr>
        <p:spPr bwMode="auto">
          <a:xfrm>
            <a:off x="533400" y="2362200"/>
            <a:ext cx="533400" cy="148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bg2"/>
              </a:buClr>
              <a:buFont typeface="Monotype Sorts" pitchFamily="2" charset="2"/>
              <a:buChar char="§"/>
              <a:defRPr kumimoji="1" sz="3200">
                <a:solidFill>
                  <a:schemeClr val="tx1"/>
                </a:solidFill>
                <a:latin typeface="Times New Roman" pitchFamily="18" charset="0"/>
              </a:defRPr>
            </a:lvl1pPr>
            <a:lvl2pPr marL="742950" indent="-285750">
              <a:spcBef>
                <a:spcPct val="20000"/>
              </a:spcBef>
              <a:buClr>
                <a:schemeClr val="bg2"/>
              </a:buClr>
              <a:buSzPct val="50000"/>
              <a:buFont typeface="Monotype Sorts" pitchFamily="2" charset="2"/>
              <a:buChar char="l"/>
              <a:defRPr kumimoji="1" sz="2800">
                <a:solidFill>
                  <a:schemeClr val="tx1"/>
                </a:solidFill>
                <a:latin typeface="Times New Roman" pitchFamily="18" charset="0"/>
              </a:defRPr>
            </a:lvl2pPr>
            <a:lvl3pPr marL="1143000" indent="-228600">
              <a:spcBef>
                <a:spcPct val="20000"/>
              </a:spcBef>
              <a:buChar char="•"/>
              <a:defRPr kumimoji="1" sz="2400">
                <a:solidFill>
                  <a:schemeClr val="tx1"/>
                </a:solidFill>
                <a:latin typeface="Times New Roman" pitchFamily="18" charset="0"/>
              </a:defRPr>
            </a:lvl3pPr>
            <a:lvl4pPr marL="1600200" indent="-228600">
              <a:spcBef>
                <a:spcPct val="20000"/>
              </a:spcBef>
              <a:buChar char="–"/>
              <a:defRPr kumimoji="1" sz="2000">
                <a:solidFill>
                  <a:schemeClr val="tx1"/>
                </a:solidFill>
                <a:latin typeface="Times New Roman" pitchFamily="18" charset="0"/>
              </a:defRPr>
            </a:lvl4pPr>
            <a:lvl5pPr marL="2057400" indent="-228600">
              <a:spcBef>
                <a:spcPct val="20000"/>
              </a:spcBef>
              <a:buChar char="»"/>
              <a:defRPr kumimoji="1" sz="2000">
                <a:solidFill>
                  <a:schemeClr val="tx1"/>
                </a:solidFill>
                <a:latin typeface="Times New Roman" pitchFamily="18" charset="0"/>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defRPr>
            </a:lvl9pPr>
          </a:lstStyle>
          <a:p>
            <a:pPr marL="0" marR="0" lvl="0" indent="0" algn="l" defTabSz="914400" rtl="0" eaLnBrk="0" fontAlgn="base" latinLnBrk="0" hangingPunct="0">
              <a:lnSpc>
                <a:spcPct val="95000"/>
              </a:lnSpc>
              <a:spcBef>
                <a:spcPct val="50000"/>
              </a:spcBef>
              <a:spcAft>
                <a:spcPct val="0"/>
              </a:spcAft>
              <a:buClrTx/>
              <a:buSzTx/>
              <a:buFontTx/>
              <a:buNone/>
              <a:tabLst/>
              <a:defRPr/>
            </a:pPr>
            <a:r>
              <a:rPr kumimoji="0" lang="en-US" altLang="en-US" sz="2400" b="1" i="0" u="none" strike="noStrike" kern="1200" cap="none" spc="0" normalizeH="0" baseline="0" noProof="0">
                <a:ln>
                  <a:noFill/>
                </a:ln>
                <a:solidFill>
                  <a:srgbClr val="3333CC"/>
                </a:solidFill>
                <a:effectLst/>
                <a:uLnTx/>
                <a:uFillTx/>
                <a:latin typeface="Times New Roman" pitchFamily="18" charset="0"/>
                <a:ea typeface="+mn-ea"/>
                <a:cs typeface="+mn-cs"/>
              </a:rPr>
              <a:t>A</a:t>
            </a:r>
            <a:r>
              <a:rPr kumimoji="0" lang="en-US" altLang="en-US" sz="2400" b="1" i="0" u="none" strike="noStrike" kern="1200" cap="none" spc="0" normalizeH="0" baseline="0" noProof="0">
                <a:ln>
                  <a:noFill/>
                </a:ln>
                <a:solidFill>
                  <a:srgbClr val="009900"/>
                </a:solidFill>
                <a:effectLst/>
                <a:uLnTx/>
                <a:uFillTx/>
                <a:latin typeface="Times New Roman" pitchFamily="18" charset="0"/>
                <a:ea typeface="+mn-ea"/>
                <a:cs typeface="+mn-cs"/>
              </a:rPr>
              <a:t>BB</a:t>
            </a:r>
            <a:r>
              <a:rPr kumimoji="0" lang="en-US" altLang="en-US" sz="2400" b="1" i="0" u="none" strike="noStrike" kern="1200" cap="none" spc="0" normalizeH="0" baseline="0" noProof="0">
                <a:ln>
                  <a:noFill/>
                </a:ln>
                <a:solidFill>
                  <a:srgbClr val="3333CC"/>
                </a:solidFill>
                <a:effectLst/>
                <a:uLnTx/>
                <a:uFillTx/>
                <a:latin typeface="Times New Roman" pitchFamily="18" charset="0"/>
                <a:ea typeface="+mn-ea"/>
                <a:cs typeface="+mn-cs"/>
              </a:rPr>
              <a:t>A</a:t>
            </a:r>
            <a:endParaRPr kumimoji="0" lang="en-US" altLang="en-US" sz="2400" b="0" i="0" u="none" strike="noStrike" kern="1200" cap="none" spc="0" normalizeH="0" baseline="0" noProof="0">
              <a:ln>
                <a:noFill/>
              </a:ln>
              <a:solidFill>
                <a:srgbClr val="333333"/>
              </a:solidFill>
              <a:effectLst/>
              <a:uLnTx/>
              <a:uFillTx/>
              <a:latin typeface="Times New Roman" pitchFamily="18" charset="0"/>
              <a:ea typeface="+mn-ea"/>
              <a:cs typeface="+mn-cs"/>
            </a:endParaRPr>
          </a:p>
        </p:txBody>
      </p:sp>
      <p:sp>
        <p:nvSpPr>
          <p:cNvPr id="15368" name="Text Box 8"/>
          <p:cNvSpPr txBox="1">
            <a:spLocks noChangeArrowheads="1"/>
          </p:cNvSpPr>
          <p:nvPr/>
        </p:nvSpPr>
        <p:spPr bwMode="auto">
          <a:xfrm>
            <a:off x="0" y="4114800"/>
            <a:ext cx="9144000" cy="191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bg2"/>
              </a:buClr>
              <a:buFont typeface="Monotype Sorts" pitchFamily="2" charset="2"/>
              <a:buChar char="§"/>
              <a:defRPr kumimoji="1" sz="3200">
                <a:solidFill>
                  <a:schemeClr val="tx1"/>
                </a:solidFill>
                <a:latin typeface="Times New Roman" pitchFamily="18" charset="0"/>
              </a:defRPr>
            </a:lvl1pPr>
            <a:lvl2pPr marL="742950" indent="-285750">
              <a:spcBef>
                <a:spcPct val="20000"/>
              </a:spcBef>
              <a:buClr>
                <a:schemeClr val="bg2"/>
              </a:buClr>
              <a:buSzPct val="50000"/>
              <a:buFont typeface="Monotype Sorts" pitchFamily="2" charset="2"/>
              <a:buChar char="l"/>
              <a:defRPr kumimoji="1" sz="2800">
                <a:solidFill>
                  <a:schemeClr val="tx1"/>
                </a:solidFill>
                <a:latin typeface="Times New Roman" pitchFamily="18" charset="0"/>
              </a:defRPr>
            </a:lvl2pPr>
            <a:lvl3pPr marL="1143000" indent="-228600">
              <a:spcBef>
                <a:spcPct val="20000"/>
              </a:spcBef>
              <a:buChar char="•"/>
              <a:defRPr kumimoji="1" sz="2400">
                <a:solidFill>
                  <a:schemeClr val="tx1"/>
                </a:solidFill>
                <a:latin typeface="Times New Roman" pitchFamily="18" charset="0"/>
              </a:defRPr>
            </a:lvl3pPr>
            <a:lvl4pPr marL="1600200" indent="-228600">
              <a:spcBef>
                <a:spcPct val="20000"/>
              </a:spcBef>
              <a:buChar char="–"/>
              <a:defRPr kumimoji="1" sz="2000">
                <a:solidFill>
                  <a:schemeClr val="tx1"/>
                </a:solidFill>
                <a:latin typeface="Times New Roman" pitchFamily="18" charset="0"/>
              </a:defRPr>
            </a:lvl4pPr>
            <a:lvl5pPr marL="2057400" indent="-228600">
              <a:spcBef>
                <a:spcPct val="20000"/>
              </a:spcBef>
              <a:buChar char="»"/>
              <a:defRPr kumimoji="1" sz="2000">
                <a:solidFill>
                  <a:schemeClr val="tx1"/>
                </a:solidFill>
                <a:latin typeface="Times New Roman" pitchFamily="18" charset="0"/>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400" b="1" i="0" u="none" strike="noStrike" kern="1200" cap="none" spc="0" normalizeH="0" baseline="0" noProof="0" dirty="0" err="1">
                <a:ln>
                  <a:noFill/>
                </a:ln>
                <a:solidFill>
                  <a:srgbClr val="333333"/>
                </a:solidFill>
                <a:effectLst/>
                <a:uLnTx/>
                <a:uFillTx/>
                <a:latin typeface="Times New Roman" pitchFamily="18" charset="0"/>
                <a:ea typeface="+mn-ea"/>
                <a:cs typeface="+mn-cs"/>
              </a:rPr>
              <a:t>II.Report</a:t>
            </a:r>
            <a:r>
              <a:rPr kumimoji="0" lang="en-US" altLang="en-US" sz="2400" b="1" i="0" u="none" strike="noStrike" kern="1200" cap="none" spc="0" normalizeH="0" baseline="0" noProof="0" dirty="0">
                <a:ln>
                  <a:noFill/>
                </a:ln>
                <a:solidFill>
                  <a:srgbClr val="333333"/>
                </a:solidFill>
                <a:effectLst/>
                <a:uLnTx/>
                <a:uFillTx/>
                <a:latin typeface="Times New Roman" pitchFamily="18" charset="0"/>
                <a:ea typeface="+mn-ea"/>
                <a:cs typeface="+mn-cs"/>
              </a:rPr>
              <a:t> of Deliverance, 3-5</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400" b="1" i="0" u="none" strike="noStrike" kern="1200" cap="none" spc="0" normalizeH="0" baseline="0" noProof="0" dirty="0">
                <a:ln>
                  <a:noFill/>
                </a:ln>
                <a:solidFill>
                  <a:srgbClr val="333333"/>
                </a:solidFill>
                <a:effectLst/>
                <a:uLnTx/>
                <a:uFillTx/>
                <a:latin typeface="Times New Roman" pitchFamily="18" charset="0"/>
                <a:ea typeface="+mn-ea"/>
                <a:cs typeface="+mn-cs"/>
              </a:rPr>
              <a:t>	A. Trial, 3-4</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400" b="1" i="0" u="none" strike="noStrike" kern="1200" cap="none" spc="0" normalizeH="0" baseline="0" noProof="0" dirty="0">
                <a:ln>
                  <a:noFill/>
                </a:ln>
                <a:solidFill>
                  <a:srgbClr val="333333"/>
                </a:solidFill>
                <a:effectLst/>
                <a:uLnTx/>
                <a:uFillTx/>
                <a:latin typeface="Times New Roman" pitchFamily="18" charset="0"/>
                <a:ea typeface="+mn-ea"/>
                <a:cs typeface="+mn-cs"/>
              </a:rPr>
              <a:t>		1.   </a:t>
            </a:r>
            <a:r>
              <a:rPr kumimoji="0" lang="en-US" altLang="en-US" sz="2400" b="1" i="0" u="none" strike="noStrike" kern="1200" cap="none" spc="0" normalizeH="0" baseline="0" noProof="0" dirty="0">
                <a:ln>
                  <a:noFill/>
                </a:ln>
                <a:solidFill>
                  <a:srgbClr val="3333CC"/>
                </a:solidFill>
                <a:effectLst/>
                <a:uLnTx/>
                <a:uFillTx/>
                <a:latin typeface="Times New Roman" pitchFamily="18" charset="0"/>
                <a:ea typeface="+mn-ea"/>
                <a:cs typeface="+mn-cs"/>
              </a:rPr>
              <a:t>I</a:t>
            </a:r>
            <a:r>
              <a:rPr kumimoji="0" lang="en-US" altLang="en-US" sz="2400" b="1" i="0" u="none" strike="noStrike" kern="1200" cap="none" spc="0" normalizeH="0" baseline="0" noProof="0" dirty="0">
                <a:ln>
                  <a:noFill/>
                </a:ln>
                <a:solidFill>
                  <a:srgbClr val="333333"/>
                </a:solidFill>
                <a:effectLst/>
                <a:uLnTx/>
                <a:uFillTx/>
                <a:latin typeface="Times New Roman" pitchFamily="18" charset="0"/>
                <a:ea typeface="+mn-ea"/>
                <a:cs typeface="+mn-cs"/>
              </a:rPr>
              <a:t>: wasting away due to unconfessed sin, 3</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400" b="1" i="0" u="none" strike="noStrike" kern="1200" cap="none" spc="0" normalizeH="0" baseline="0" noProof="0" dirty="0">
                <a:ln>
                  <a:noFill/>
                </a:ln>
                <a:solidFill>
                  <a:srgbClr val="333333"/>
                </a:solidFill>
                <a:effectLst/>
                <a:uLnTx/>
                <a:uFillTx/>
                <a:latin typeface="Times New Roman" pitchFamily="18" charset="0"/>
                <a:ea typeface="+mn-ea"/>
                <a:cs typeface="+mn-cs"/>
              </a:rPr>
              <a:t>		2.   </a:t>
            </a:r>
            <a:r>
              <a:rPr kumimoji="0" lang="en-US" altLang="en-US" sz="2400" b="1" i="0" u="none" strike="noStrike" kern="1200" cap="none" spc="0" normalizeH="0" baseline="0" noProof="0" dirty="0">
                <a:ln>
                  <a:noFill/>
                </a:ln>
                <a:solidFill>
                  <a:srgbClr val="009900"/>
                </a:solidFill>
                <a:effectLst/>
                <a:uLnTx/>
                <a:uFillTx/>
                <a:latin typeface="Times New Roman" pitchFamily="18" charset="0"/>
                <a:ea typeface="+mn-ea"/>
                <a:cs typeface="+mn-cs"/>
              </a:rPr>
              <a:t>God</a:t>
            </a:r>
            <a:r>
              <a:rPr kumimoji="0" lang="en-US" altLang="en-US" sz="2400" b="1" i="0" u="none" strike="noStrike" kern="1200" cap="none" spc="0" normalizeH="0" baseline="0" noProof="0" dirty="0">
                <a:ln>
                  <a:noFill/>
                </a:ln>
                <a:solidFill>
                  <a:srgbClr val="333333"/>
                </a:solidFill>
                <a:effectLst/>
                <a:uLnTx/>
                <a:uFillTx/>
                <a:latin typeface="Times New Roman" pitchFamily="18" charset="0"/>
                <a:ea typeface="+mn-ea"/>
                <a:cs typeface="+mn-cs"/>
              </a:rPr>
              <a:t>: hand was heavy (causing affliction), 4a</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400" b="1" i="0" u="none" strike="noStrike" kern="1200" cap="none" spc="0" normalizeH="0" baseline="0" noProof="0" dirty="0">
                <a:ln>
                  <a:noFill/>
                </a:ln>
                <a:solidFill>
                  <a:srgbClr val="333333"/>
                </a:solidFill>
                <a:effectLst/>
                <a:uLnTx/>
                <a:uFillTx/>
                <a:latin typeface="Times New Roman" pitchFamily="18" charset="0"/>
                <a:ea typeface="+mn-ea"/>
                <a:cs typeface="+mn-cs"/>
              </a:rPr>
              <a:t>		3.   </a:t>
            </a:r>
            <a:r>
              <a:rPr kumimoji="0" lang="en-US" altLang="en-US" sz="2400" b="1" i="0" u="none" strike="noStrike" kern="1200" cap="none" spc="0" normalizeH="0" baseline="0" noProof="0" dirty="0">
                <a:ln>
                  <a:noFill/>
                </a:ln>
                <a:solidFill>
                  <a:srgbClr val="3333CC"/>
                </a:solidFill>
                <a:effectLst/>
                <a:uLnTx/>
                <a:uFillTx/>
                <a:latin typeface="Times New Roman" pitchFamily="18" charset="0"/>
                <a:ea typeface="+mn-ea"/>
                <a:cs typeface="+mn-cs"/>
              </a:rPr>
              <a:t>I</a:t>
            </a:r>
            <a:r>
              <a:rPr kumimoji="0" lang="en-US" altLang="en-US" sz="2400" b="1" i="0" u="none" strike="noStrike" kern="1200" cap="none" spc="0" normalizeH="0" baseline="0" noProof="0" dirty="0">
                <a:ln>
                  <a:noFill/>
                </a:ln>
                <a:solidFill>
                  <a:srgbClr val="333333"/>
                </a:solidFill>
                <a:effectLst/>
                <a:uLnTx/>
                <a:uFillTx/>
                <a:latin typeface="Times New Roman" pitchFamily="18" charset="0"/>
                <a:ea typeface="+mn-ea"/>
                <a:cs typeface="+mn-cs"/>
              </a:rPr>
              <a:t>: strength dried up, 4b</a:t>
            </a:r>
            <a:endParaRPr kumimoji="0" lang="en-US" altLang="en-US" sz="2400" b="0" i="0" u="none" strike="noStrike" kern="1200" cap="none" spc="0" normalizeH="0" baseline="0" noProof="0" dirty="0">
              <a:ln>
                <a:noFill/>
              </a:ln>
              <a:solidFill>
                <a:srgbClr val="333333"/>
              </a:solidFill>
              <a:effectLst/>
              <a:uLnTx/>
              <a:uFillTx/>
              <a:latin typeface="Times New Roman" pitchFamily="18" charset="0"/>
              <a:ea typeface="+mn-ea"/>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5362">
                                            <p:txEl>
                                              <p:pRg st="0" end="0"/>
                                            </p:txEl>
                                          </p:spTgt>
                                        </p:tgtEl>
                                        <p:attrNameLst>
                                          <p:attrName>style.visibility</p:attrName>
                                        </p:attrNameLst>
                                      </p:cBhvr>
                                      <p:to>
                                        <p:strVal val="visible"/>
                                      </p:to>
                                    </p:set>
                                    <p:anim calcmode="lin" valueType="num">
                                      <p:cBhvr additive="base">
                                        <p:cTn id="7" dur="500" fill="hold"/>
                                        <p:tgtEl>
                                          <p:spTgt spid="15362">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15362">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15362">
                                            <p:txEl>
                                              <p:pRg st="1" end="1"/>
                                            </p:txEl>
                                          </p:spTgt>
                                        </p:tgtEl>
                                        <p:attrNameLst>
                                          <p:attrName>style.visibility</p:attrName>
                                        </p:attrNameLst>
                                      </p:cBhvr>
                                      <p:to>
                                        <p:strVal val="visible"/>
                                      </p:to>
                                    </p:set>
                                    <p:anim calcmode="lin" valueType="num">
                                      <p:cBhvr additive="base">
                                        <p:cTn id="13" dur="500" fill="hold"/>
                                        <p:tgtEl>
                                          <p:spTgt spid="15362">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15362">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15362">
                                            <p:txEl>
                                              <p:pRg st="2" end="2"/>
                                            </p:txEl>
                                          </p:spTgt>
                                        </p:tgtEl>
                                        <p:attrNameLst>
                                          <p:attrName>style.visibility</p:attrName>
                                        </p:attrNameLst>
                                      </p:cBhvr>
                                      <p:to>
                                        <p:strVal val="visible"/>
                                      </p:to>
                                    </p:set>
                                    <p:anim calcmode="lin" valueType="num">
                                      <p:cBhvr additive="base">
                                        <p:cTn id="19" dur="500" fill="hold"/>
                                        <p:tgtEl>
                                          <p:spTgt spid="15362">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15362">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15362">
                                            <p:txEl>
                                              <p:pRg st="3" end="3"/>
                                            </p:txEl>
                                          </p:spTgt>
                                        </p:tgtEl>
                                        <p:attrNameLst>
                                          <p:attrName>style.visibility</p:attrName>
                                        </p:attrNameLst>
                                      </p:cBhvr>
                                      <p:to>
                                        <p:strVal val="visible"/>
                                      </p:to>
                                    </p:set>
                                    <p:anim calcmode="lin" valueType="num">
                                      <p:cBhvr additive="base">
                                        <p:cTn id="25" dur="500" fill="hold"/>
                                        <p:tgtEl>
                                          <p:spTgt spid="15362">
                                            <p:txEl>
                                              <p:pRg st="3" end="3"/>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15362">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15362">
                                            <p:txEl>
                                              <p:pRg st="4" end="4"/>
                                            </p:txEl>
                                          </p:spTgt>
                                        </p:tgtEl>
                                        <p:attrNameLst>
                                          <p:attrName>style.visibility</p:attrName>
                                        </p:attrNameLst>
                                      </p:cBhvr>
                                      <p:to>
                                        <p:strVal val="visible"/>
                                      </p:to>
                                    </p:set>
                                    <p:anim calcmode="lin" valueType="num">
                                      <p:cBhvr additive="base">
                                        <p:cTn id="31" dur="500" fill="hold"/>
                                        <p:tgtEl>
                                          <p:spTgt spid="15362">
                                            <p:txEl>
                                              <p:pRg st="4" end="4"/>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15362">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8" fill="hold" grpId="0" nodeType="clickEffect">
                                  <p:stCondLst>
                                    <p:cond delay="0"/>
                                  </p:stCondLst>
                                  <p:childTnLst>
                                    <p:set>
                                      <p:cBhvr>
                                        <p:cTn id="36" dur="1" fill="hold">
                                          <p:stCondLst>
                                            <p:cond delay="0"/>
                                          </p:stCondLst>
                                        </p:cTn>
                                        <p:tgtEl>
                                          <p:spTgt spid="15367"/>
                                        </p:tgtEl>
                                        <p:attrNameLst>
                                          <p:attrName>style.visibility</p:attrName>
                                        </p:attrNameLst>
                                      </p:cBhvr>
                                      <p:to>
                                        <p:strVal val="visible"/>
                                      </p:to>
                                    </p:set>
                                    <p:anim calcmode="lin" valueType="num">
                                      <p:cBhvr additive="base">
                                        <p:cTn id="37" dur="500" fill="hold"/>
                                        <p:tgtEl>
                                          <p:spTgt spid="15367"/>
                                        </p:tgtEl>
                                        <p:attrNameLst>
                                          <p:attrName>ppt_x</p:attrName>
                                        </p:attrNameLst>
                                      </p:cBhvr>
                                      <p:tavLst>
                                        <p:tav tm="0">
                                          <p:val>
                                            <p:strVal val="0-#ppt_w/2"/>
                                          </p:val>
                                        </p:tav>
                                        <p:tav tm="100000">
                                          <p:val>
                                            <p:strVal val="#ppt_x"/>
                                          </p:val>
                                        </p:tav>
                                      </p:tavLst>
                                    </p:anim>
                                    <p:anim calcmode="lin" valueType="num">
                                      <p:cBhvr additive="base">
                                        <p:cTn id="38" dur="500" fill="hold"/>
                                        <p:tgtEl>
                                          <p:spTgt spid="15367"/>
                                        </p:tgtEl>
                                        <p:attrNameLst>
                                          <p:attrName>ppt_y</p:attrName>
                                        </p:attrNameLst>
                                      </p:cBhvr>
                                      <p:tavLst>
                                        <p:tav tm="0">
                                          <p:val>
                                            <p:strVal val="#ppt_y"/>
                                          </p:val>
                                        </p:tav>
                                        <p:tav tm="100000">
                                          <p:val>
                                            <p:strVal val="#ppt_y"/>
                                          </p:val>
                                        </p:tav>
                                      </p:tavLst>
                                    </p:anim>
                                  </p:childTnLst>
                                </p:cTn>
                              </p:par>
                            </p:childTnLst>
                          </p:cTn>
                        </p:par>
                      </p:childTnLst>
                    </p:cTn>
                  </p:par>
                  <p:par>
                    <p:cTn id="39" fill="hold" nodeType="clickPar">
                      <p:stCondLst>
                        <p:cond delay="indefinite"/>
                      </p:stCondLst>
                      <p:childTnLst>
                        <p:par>
                          <p:cTn id="40" fill="hold" nodeType="withGroup">
                            <p:stCondLst>
                              <p:cond delay="0"/>
                            </p:stCondLst>
                            <p:childTnLst>
                              <p:par>
                                <p:cTn id="41" presetID="2" presetClass="entr" presetSubtype="8" fill="hold" grpId="0" nodeType="clickEffect">
                                  <p:stCondLst>
                                    <p:cond delay="0"/>
                                  </p:stCondLst>
                                  <p:childTnLst>
                                    <p:set>
                                      <p:cBhvr>
                                        <p:cTn id="42" dur="1" fill="hold">
                                          <p:stCondLst>
                                            <p:cond delay="0"/>
                                          </p:stCondLst>
                                        </p:cTn>
                                        <p:tgtEl>
                                          <p:spTgt spid="15368">
                                            <p:txEl>
                                              <p:pRg st="0" end="0"/>
                                            </p:txEl>
                                          </p:spTgt>
                                        </p:tgtEl>
                                        <p:attrNameLst>
                                          <p:attrName>style.visibility</p:attrName>
                                        </p:attrNameLst>
                                      </p:cBhvr>
                                      <p:to>
                                        <p:strVal val="visible"/>
                                      </p:to>
                                    </p:set>
                                    <p:anim calcmode="lin" valueType="num">
                                      <p:cBhvr additive="base">
                                        <p:cTn id="43" dur="500" fill="hold"/>
                                        <p:tgtEl>
                                          <p:spTgt spid="15368">
                                            <p:txEl>
                                              <p:pRg st="0" end="0"/>
                                            </p:txEl>
                                          </p:spTgt>
                                        </p:tgtEl>
                                        <p:attrNameLst>
                                          <p:attrName>ppt_x</p:attrName>
                                        </p:attrNameLst>
                                      </p:cBhvr>
                                      <p:tavLst>
                                        <p:tav tm="0">
                                          <p:val>
                                            <p:strVal val="0-#ppt_w/2"/>
                                          </p:val>
                                        </p:tav>
                                        <p:tav tm="100000">
                                          <p:val>
                                            <p:strVal val="#ppt_x"/>
                                          </p:val>
                                        </p:tav>
                                      </p:tavLst>
                                    </p:anim>
                                    <p:anim calcmode="lin" valueType="num">
                                      <p:cBhvr additive="base">
                                        <p:cTn id="44" dur="500" fill="hold"/>
                                        <p:tgtEl>
                                          <p:spTgt spid="15368">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45" fill="hold" nodeType="clickPar">
                      <p:stCondLst>
                        <p:cond delay="indefinite"/>
                      </p:stCondLst>
                      <p:childTnLst>
                        <p:par>
                          <p:cTn id="46" fill="hold" nodeType="withGroup">
                            <p:stCondLst>
                              <p:cond delay="0"/>
                            </p:stCondLst>
                            <p:childTnLst>
                              <p:par>
                                <p:cTn id="47" presetID="2" presetClass="entr" presetSubtype="8" fill="hold" grpId="0" nodeType="clickEffect">
                                  <p:stCondLst>
                                    <p:cond delay="0"/>
                                  </p:stCondLst>
                                  <p:childTnLst>
                                    <p:set>
                                      <p:cBhvr>
                                        <p:cTn id="48" dur="1" fill="hold">
                                          <p:stCondLst>
                                            <p:cond delay="0"/>
                                          </p:stCondLst>
                                        </p:cTn>
                                        <p:tgtEl>
                                          <p:spTgt spid="15368">
                                            <p:txEl>
                                              <p:pRg st="1" end="1"/>
                                            </p:txEl>
                                          </p:spTgt>
                                        </p:tgtEl>
                                        <p:attrNameLst>
                                          <p:attrName>style.visibility</p:attrName>
                                        </p:attrNameLst>
                                      </p:cBhvr>
                                      <p:to>
                                        <p:strVal val="visible"/>
                                      </p:to>
                                    </p:set>
                                    <p:anim calcmode="lin" valueType="num">
                                      <p:cBhvr additive="base">
                                        <p:cTn id="49" dur="500" fill="hold"/>
                                        <p:tgtEl>
                                          <p:spTgt spid="15368">
                                            <p:txEl>
                                              <p:pRg st="1" end="1"/>
                                            </p:txEl>
                                          </p:spTgt>
                                        </p:tgtEl>
                                        <p:attrNameLst>
                                          <p:attrName>ppt_x</p:attrName>
                                        </p:attrNameLst>
                                      </p:cBhvr>
                                      <p:tavLst>
                                        <p:tav tm="0">
                                          <p:val>
                                            <p:strVal val="0-#ppt_w/2"/>
                                          </p:val>
                                        </p:tav>
                                        <p:tav tm="100000">
                                          <p:val>
                                            <p:strVal val="#ppt_x"/>
                                          </p:val>
                                        </p:tav>
                                      </p:tavLst>
                                    </p:anim>
                                    <p:anim calcmode="lin" valueType="num">
                                      <p:cBhvr additive="base">
                                        <p:cTn id="50" dur="500" fill="hold"/>
                                        <p:tgtEl>
                                          <p:spTgt spid="15368">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51" fill="hold" nodeType="clickPar">
                      <p:stCondLst>
                        <p:cond delay="indefinite"/>
                      </p:stCondLst>
                      <p:childTnLst>
                        <p:par>
                          <p:cTn id="52" fill="hold" nodeType="withGroup">
                            <p:stCondLst>
                              <p:cond delay="0"/>
                            </p:stCondLst>
                            <p:childTnLst>
                              <p:par>
                                <p:cTn id="53" presetID="2" presetClass="entr" presetSubtype="8" fill="hold" grpId="0" nodeType="clickEffect">
                                  <p:stCondLst>
                                    <p:cond delay="0"/>
                                  </p:stCondLst>
                                  <p:childTnLst>
                                    <p:set>
                                      <p:cBhvr>
                                        <p:cTn id="54" dur="1" fill="hold">
                                          <p:stCondLst>
                                            <p:cond delay="0"/>
                                          </p:stCondLst>
                                        </p:cTn>
                                        <p:tgtEl>
                                          <p:spTgt spid="15368">
                                            <p:txEl>
                                              <p:pRg st="2" end="2"/>
                                            </p:txEl>
                                          </p:spTgt>
                                        </p:tgtEl>
                                        <p:attrNameLst>
                                          <p:attrName>style.visibility</p:attrName>
                                        </p:attrNameLst>
                                      </p:cBhvr>
                                      <p:to>
                                        <p:strVal val="visible"/>
                                      </p:to>
                                    </p:set>
                                    <p:anim calcmode="lin" valueType="num">
                                      <p:cBhvr additive="base">
                                        <p:cTn id="55" dur="500" fill="hold"/>
                                        <p:tgtEl>
                                          <p:spTgt spid="15368">
                                            <p:txEl>
                                              <p:pRg st="2" end="2"/>
                                            </p:txEl>
                                          </p:spTgt>
                                        </p:tgtEl>
                                        <p:attrNameLst>
                                          <p:attrName>ppt_x</p:attrName>
                                        </p:attrNameLst>
                                      </p:cBhvr>
                                      <p:tavLst>
                                        <p:tav tm="0">
                                          <p:val>
                                            <p:strVal val="0-#ppt_w/2"/>
                                          </p:val>
                                        </p:tav>
                                        <p:tav tm="100000">
                                          <p:val>
                                            <p:strVal val="#ppt_x"/>
                                          </p:val>
                                        </p:tav>
                                      </p:tavLst>
                                    </p:anim>
                                    <p:anim calcmode="lin" valueType="num">
                                      <p:cBhvr additive="base">
                                        <p:cTn id="56" dur="500" fill="hold"/>
                                        <p:tgtEl>
                                          <p:spTgt spid="15368">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57" fill="hold" nodeType="clickPar">
                      <p:stCondLst>
                        <p:cond delay="indefinite"/>
                      </p:stCondLst>
                      <p:childTnLst>
                        <p:par>
                          <p:cTn id="58" fill="hold" nodeType="withGroup">
                            <p:stCondLst>
                              <p:cond delay="0"/>
                            </p:stCondLst>
                            <p:childTnLst>
                              <p:par>
                                <p:cTn id="59" presetID="2" presetClass="entr" presetSubtype="8" fill="hold" grpId="0" nodeType="clickEffect">
                                  <p:stCondLst>
                                    <p:cond delay="0"/>
                                  </p:stCondLst>
                                  <p:childTnLst>
                                    <p:set>
                                      <p:cBhvr>
                                        <p:cTn id="60" dur="1" fill="hold">
                                          <p:stCondLst>
                                            <p:cond delay="0"/>
                                          </p:stCondLst>
                                        </p:cTn>
                                        <p:tgtEl>
                                          <p:spTgt spid="15368">
                                            <p:txEl>
                                              <p:pRg st="3" end="3"/>
                                            </p:txEl>
                                          </p:spTgt>
                                        </p:tgtEl>
                                        <p:attrNameLst>
                                          <p:attrName>style.visibility</p:attrName>
                                        </p:attrNameLst>
                                      </p:cBhvr>
                                      <p:to>
                                        <p:strVal val="visible"/>
                                      </p:to>
                                    </p:set>
                                    <p:anim calcmode="lin" valueType="num">
                                      <p:cBhvr additive="base">
                                        <p:cTn id="61" dur="500" fill="hold"/>
                                        <p:tgtEl>
                                          <p:spTgt spid="15368">
                                            <p:txEl>
                                              <p:pRg st="3" end="3"/>
                                            </p:txEl>
                                          </p:spTgt>
                                        </p:tgtEl>
                                        <p:attrNameLst>
                                          <p:attrName>ppt_x</p:attrName>
                                        </p:attrNameLst>
                                      </p:cBhvr>
                                      <p:tavLst>
                                        <p:tav tm="0">
                                          <p:val>
                                            <p:strVal val="0-#ppt_w/2"/>
                                          </p:val>
                                        </p:tav>
                                        <p:tav tm="100000">
                                          <p:val>
                                            <p:strVal val="#ppt_x"/>
                                          </p:val>
                                        </p:tav>
                                      </p:tavLst>
                                    </p:anim>
                                    <p:anim calcmode="lin" valueType="num">
                                      <p:cBhvr additive="base">
                                        <p:cTn id="62" dur="500" fill="hold"/>
                                        <p:tgtEl>
                                          <p:spTgt spid="15368">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63" fill="hold" nodeType="clickPar">
                      <p:stCondLst>
                        <p:cond delay="indefinite"/>
                      </p:stCondLst>
                      <p:childTnLst>
                        <p:par>
                          <p:cTn id="64" fill="hold" nodeType="withGroup">
                            <p:stCondLst>
                              <p:cond delay="0"/>
                            </p:stCondLst>
                            <p:childTnLst>
                              <p:par>
                                <p:cTn id="65" presetID="2" presetClass="entr" presetSubtype="8" fill="hold" grpId="0" nodeType="clickEffect">
                                  <p:stCondLst>
                                    <p:cond delay="0"/>
                                  </p:stCondLst>
                                  <p:childTnLst>
                                    <p:set>
                                      <p:cBhvr>
                                        <p:cTn id="66" dur="1" fill="hold">
                                          <p:stCondLst>
                                            <p:cond delay="0"/>
                                          </p:stCondLst>
                                        </p:cTn>
                                        <p:tgtEl>
                                          <p:spTgt spid="15368">
                                            <p:txEl>
                                              <p:pRg st="4" end="4"/>
                                            </p:txEl>
                                          </p:spTgt>
                                        </p:tgtEl>
                                        <p:attrNameLst>
                                          <p:attrName>style.visibility</p:attrName>
                                        </p:attrNameLst>
                                      </p:cBhvr>
                                      <p:to>
                                        <p:strVal val="visible"/>
                                      </p:to>
                                    </p:set>
                                    <p:anim calcmode="lin" valueType="num">
                                      <p:cBhvr additive="base">
                                        <p:cTn id="67" dur="500" fill="hold"/>
                                        <p:tgtEl>
                                          <p:spTgt spid="15368">
                                            <p:txEl>
                                              <p:pRg st="4" end="4"/>
                                            </p:txEl>
                                          </p:spTgt>
                                        </p:tgtEl>
                                        <p:attrNameLst>
                                          <p:attrName>ppt_x</p:attrName>
                                        </p:attrNameLst>
                                      </p:cBhvr>
                                      <p:tavLst>
                                        <p:tav tm="0">
                                          <p:val>
                                            <p:strVal val="0-#ppt_w/2"/>
                                          </p:val>
                                        </p:tav>
                                        <p:tav tm="100000">
                                          <p:val>
                                            <p:strVal val="#ppt_x"/>
                                          </p:val>
                                        </p:tav>
                                      </p:tavLst>
                                    </p:anim>
                                    <p:anim calcmode="lin" valueType="num">
                                      <p:cBhvr additive="base">
                                        <p:cTn id="68" dur="500" fill="hold"/>
                                        <p:tgtEl>
                                          <p:spTgt spid="15368">
                                            <p:txEl>
                                              <p:pRg st="4" end="4"/>
                                            </p:txEl>
                                          </p:spTgt>
                                        </p:tgtEl>
                                        <p:attrNameLst>
                                          <p:attrName>ppt_y</p:attrName>
                                        </p:attrNameLst>
                                      </p:cBhvr>
                                      <p:tavLst>
                                        <p:tav tm="0">
                                          <p:val>
                                            <p:strVal val="#ppt_y"/>
                                          </p:val>
                                        </p:tav>
                                        <p:tav tm="100000">
                                          <p:val>
                                            <p:strVal val="#ppt_y"/>
                                          </p:val>
                                        </p:tav>
                                      </p:tavLst>
                                    </p:anim>
                                  </p:childTnLst>
                                </p:cTn>
                              </p:par>
                            </p:childTnLst>
                          </p:cTn>
                        </p:par>
                        <p:par>
                          <p:cTn id="69" fill="hold" nodeType="afterGroup">
                            <p:stCondLst>
                              <p:cond delay="500"/>
                            </p:stCondLst>
                            <p:childTnLst>
                              <p:par>
                                <p:cTn id="70" presetID="5" presetClass="entr" presetSubtype="10" fill="hold" nodeType="afterEffect">
                                  <p:stCondLst>
                                    <p:cond delay="0"/>
                                  </p:stCondLst>
                                  <p:childTnLst>
                                    <p:set>
                                      <p:cBhvr>
                                        <p:cTn id="71" dur="1" fill="hold">
                                          <p:stCondLst>
                                            <p:cond delay="0"/>
                                          </p:stCondLst>
                                        </p:cTn>
                                        <p:tgtEl>
                                          <p:spTgt spid="15365"/>
                                        </p:tgtEl>
                                        <p:attrNameLst>
                                          <p:attrName>style.visibility</p:attrName>
                                        </p:attrNameLst>
                                      </p:cBhvr>
                                      <p:to>
                                        <p:strVal val="visible"/>
                                      </p:to>
                                    </p:set>
                                    <p:animEffect transition="in" filter="checkerboard(across)">
                                      <p:cBhvr>
                                        <p:cTn id="72" dur="500"/>
                                        <p:tgtEl>
                                          <p:spTgt spid="15365"/>
                                        </p:tgtEl>
                                      </p:cBhvr>
                                    </p:animEffect>
                                  </p:childTnLst>
                                  <p:subTnLst>
                                    <p:audio>
                                      <p:cMediaNode>
                                        <p:cTn display="0" masterRel="sameClick">
                                          <p:stCondLst>
                                            <p:cond evt="begin" delay="0">
                                              <p:tn val="70"/>
                                            </p:cond>
                                          </p:stCondLst>
                                          <p:endCondLst>
                                            <p:cond evt="onStopAudio" delay="0">
                                              <p:tgtEl>
                                                <p:sldTgt/>
                                              </p:tgtEl>
                                            </p:cond>
                                          </p:endCondLst>
                                        </p:cTn>
                                        <p:tgtEl>
                                          <p:sndTgt r:embed="rId3" name="GLASS.WAV"/>
                                        </p:tgtEl>
                                      </p:cMediaNode>
                                    </p:audio>
                                  </p:subTnLst>
                                </p:cTn>
                              </p:par>
                            </p:childTnLst>
                          </p:cTn>
                        </p:par>
                      </p:childTnLst>
                    </p:cTn>
                  </p:par>
                  <p:par>
                    <p:cTn id="73" fill="hold" nodeType="clickPar">
                      <p:stCondLst>
                        <p:cond delay="indefinite"/>
                      </p:stCondLst>
                      <p:childTnLst>
                        <p:par>
                          <p:cTn id="74" fill="hold" nodeType="withGroup">
                            <p:stCondLst>
                              <p:cond delay="0"/>
                            </p:stCondLst>
                            <p:childTnLst>
                              <p:par>
                                <p:cTn id="75" presetID="2" presetClass="entr" presetSubtype="8" fill="hold" grpId="0" nodeType="clickEffect">
                                  <p:stCondLst>
                                    <p:cond delay="0"/>
                                  </p:stCondLst>
                                  <p:childTnLst>
                                    <p:set>
                                      <p:cBhvr>
                                        <p:cTn id="76" dur="1" fill="hold">
                                          <p:stCondLst>
                                            <p:cond delay="0"/>
                                          </p:stCondLst>
                                        </p:cTn>
                                        <p:tgtEl>
                                          <p:spTgt spid="15364"/>
                                        </p:tgtEl>
                                        <p:attrNameLst>
                                          <p:attrName>style.visibility</p:attrName>
                                        </p:attrNameLst>
                                      </p:cBhvr>
                                      <p:to>
                                        <p:strVal val="visible"/>
                                      </p:to>
                                    </p:set>
                                    <p:anim calcmode="lin" valueType="num">
                                      <p:cBhvr additive="base">
                                        <p:cTn id="77" dur="500" fill="hold"/>
                                        <p:tgtEl>
                                          <p:spTgt spid="15364"/>
                                        </p:tgtEl>
                                        <p:attrNameLst>
                                          <p:attrName>ppt_x</p:attrName>
                                        </p:attrNameLst>
                                      </p:cBhvr>
                                      <p:tavLst>
                                        <p:tav tm="0">
                                          <p:val>
                                            <p:strVal val="0-#ppt_w/2"/>
                                          </p:val>
                                        </p:tav>
                                        <p:tav tm="100000">
                                          <p:val>
                                            <p:strVal val="#ppt_x"/>
                                          </p:val>
                                        </p:tav>
                                      </p:tavLst>
                                    </p:anim>
                                    <p:anim calcmode="lin" valueType="num">
                                      <p:cBhvr additive="base">
                                        <p:cTn id="78" dur="500" fill="hold"/>
                                        <p:tgtEl>
                                          <p:spTgt spid="15364"/>
                                        </p:tgtEl>
                                        <p:attrNameLst>
                                          <p:attrName>ppt_y</p:attrName>
                                        </p:attrNameLst>
                                      </p:cBhvr>
                                      <p:tavLst>
                                        <p:tav tm="0">
                                          <p:val>
                                            <p:strVal val="#ppt_y"/>
                                          </p:val>
                                        </p:tav>
                                        <p:tav tm="100000">
                                          <p:val>
                                            <p:strVal val="#ppt_y"/>
                                          </p:val>
                                        </p:tav>
                                      </p:tavLst>
                                    </p:anim>
                                  </p:childTnLst>
                                </p:cTn>
                              </p:par>
                            </p:childTnLst>
                          </p:cTn>
                        </p:par>
                      </p:childTnLst>
                    </p:cTn>
                  </p:par>
                  <p:par>
                    <p:cTn id="79" fill="hold" nodeType="clickPar">
                      <p:stCondLst>
                        <p:cond delay="indefinite"/>
                      </p:stCondLst>
                      <p:childTnLst>
                        <p:par>
                          <p:cTn id="80" fill="hold" nodeType="withGroup">
                            <p:stCondLst>
                              <p:cond delay="0"/>
                            </p:stCondLst>
                            <p:childTnLst>
                              <p:par>
                                <p:cTn id="81" presetID="2" presetClass="entr" presetSubtype="8" fill="hold" grpId="0" nodeType="clickEffect">
                                  <p:stCondLst>
                                    <p:cond delay="0"/>
                                  </p:stCondLst>
                                  <p:childTnLst>
                                    <p:set>
                                      <p:cBhvr>
                                        <p:cTn id="82" dur="1" fill="hold">
                                          <p:stCondLst>
                                            <p:cond delay="0"/>
                                          </p:stCondLst>
                                        </p:cTn>
                                        <p:tgtEl>
                                          <p:spTgt spid="15366">
                                            <p:txEl>
                                              <p:pRg st="0" end="0"/>
                                            </p:txEl>
                                          </p:spTgt>
                                        </p:tgtEl>
                                        <p:attrNameLst>
                                          <p:attrName>style.visibility</p:attrName>
                                        </p:attrNameLst>
                                      </p:cBhvr>
                                      <p:to>
                                        <p:strVal val="visible"/>
                                      </p:to>
                                    </p:set>
                                    <p:anim calcmode="lin" valueType="num">
                                      <p:cBhvr additive="base">
                                        <p:cTn id="83" dur="500" fill="hold"/>
                                        <p:tgtEl>
                                          <p:spTgt spid="15366">
                                            <p:txEl>
                                              <p:pRg st="0" end="0"/>
                                            </p:txEl>
                                          </p:spTgt>
                                        </p:tgtEl>
                                        <p:attrNameLst>
                                          <p:attrName>ppt_x</p:attrName>
                                        </p:attrNameLst>
                                      </p:cBhvr>
                                      <p:tavLst>
                                        <p:tav tm="0">
                                          <p:val>
                                            <p:strVal val="0-#ppt_w/2"/>
                                          </p:val>
                                        </p:tav>
                                        <p:tav tm="100000">
                                          <p:val>
                                            <p:strVal val="#ppt_x"/>
                                          </p:val>
                                        </p:tav>
                                      </p:tavLst>
                                    </p:anim>
                                    <p:anim calcmode="lin" valueType="num">
                                      <p:cBhvr additive="base">
                                        <p:cTn id="84" dur="500" fill="hold"/>
                                        <p:tgtEl>
                                          <p:spTgt spid="15366">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85" fill="hold" nodeType="clickPar">
                      <p:stCondLst>
                        <p:cond delay="indefinite"/>
                      </p:stCondLst>
                      <p:childTnLst>
                        <p:par>
                          <p:cTn id="86" fill="hold" nodeType="withGroup">
                            <p:stCondLst>
                              <p:cond delay="0"/>
                            </p:stCondLst>
                            <p:childTnLst>
                              <p:par>
                                <p:cTn id="87" presetID="2" presetClass="entr" presetSubtype="8" fill="hold" grpId="0" nodeType="clickEffect">
                                  <p:stCondLst>
                                    <p:cond delay="0"/>
                                  </p:stCondLst>
                                  <p:childTnLst>
                                    <p:set>
                                      <p:cBhvr>
                                        <p:cTn id="88" dur="1" fill="hold">
                                          <p:stCondLst>
                                            <p:cond delay="0"/>
                                          </p:stCondLst>
                                        </p:cTn>
                                        <p:tgtEl>
                                          <p:spTgt spid="15366">
                                            <p:txEl>
                                              <p:pRg st="1" end="1"/>
                                            </p:txEl>
                                          </p:spTgt>
                                        </p:tgtEl>
                                        <p:attrNameLst>
                                          <p:attrName>style.visibility</p:attrName>
                                        </p:attrNameLst>
                                      </p:cBhvr>
                                      <p:to>
                                        <p:strVal val="visible"/>
                                      </p:to>
                                    </p:set>
                                    <p:anim calcmode="lin" valueType="num">
                                      <p:cBhvr additive="base">
                                        <p:cTn id="89" dur="500" fill="hold"/>
                                        <p:tgtEl>
                                          <p:spTgt spid="15366">
                                            <p:txEl>
                                              <p:pRg st="1" end="1"/>
                                            </p:txEl>
                                          </p:spTgt>
                                        </p:tgtEl>
                                        <p:attrNameLst>
                                          <p:attrName>ppt_x</p:attrName>
                                        </p:attrNameLst>
                                      </p:cBhvr>
                                      <p:tavLst>
                                        <p:tav tm="0">
                                          <p:val>
                                            <p:strVal val="0-#ppt_w/2"/>
                                          </p:val>
                                        </p:tav>
                                        <p:tav tm="100000">
                                          <p:val>
                                            <p:strVal val="#ppt_x"/>
                                          </p:val>
                                        </p:tav>
                                      </p:tavLst>
                                    </p:anim>
                                    <p:anim calcmode="lin" valueType="num">
                                      <p:cBhvr additive="base">
                                        <p:cTn id="90" dur="500" fill="hold"/>
                                        <p:tgtEl>
                                          <p:spTgt spid="15366">
                                            <p:txEl>
                                              <p:pRg st="1" end="1"/>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62" grpId="0" build="p" bldLvl="5" autoUpdateAnimBg="0"/>
      <p:bldP spid="15364" grpId="0" autoUpdateAnimBg="0"/>
      <p:bldP spid="15366" grpId="0" build="p" autoUpdateAnimBg="0"/>
      <p:bldP spid="15367" grpId="0" autoUpdateAnimBg="0"/>
      <p:bldP spid="15368" grpId="0" build="p" autoUpdateAnimBg="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ext Box 2"/>
          <p:cNvSpPr txBox="1">
            <a:spLocks noChangeArrowheads="1"/>
          </p:cNvSpPr>
          <p:nvPr/>
        </p:nvSpPr>
        <p:spPr bwMode="auto">
          <a:xfrm>
            <a:off x="0" y="990600"/>
            <a:ext cx="9144000" cy="2762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bg2"/>
              </a:buClr>
              <a:buFont typeface="Monotype Sorts" pitchFamily="2" charset="2"/>
              <a:buChar char="§"/>
              <a:defRPr kumimoji="1" sz="3200">
                <a:solidFill>
                  <a:schemeClr val="tx1"/>
                </a:solidFill>
                <a:latin typeface="Times New Roman" pitchFamily="18" charset="0"/>
              </a:defRPr>
            </a:lvl1pPr>
            <a:lvl2pPr marL="742950" indent="-285750">
              <a:spcBef>
                <a:spcPct val="20000"/>
              </a:spcBef>
              <a:buClr>
                <a:schemeClr val="bg2"/>
              </a:buClr>
              <a:buSzPct val="50000"/>
              <a:buFont typeface="Monotype Sorts" pitchFamily="2" charset="2"/>
              <a:buChar char="l"/>
              <a:defRPr kumimoji="1" sz="2800">
                <a:solidFill>
                  <a:schemeClr val="tx1"/>
                </a:solidFill>
                <a:latin typeface="Times New Roman" pitchFamily="18" charset="0"/>
              </a:defRPr>
            </a:lvl2pPr>
            <a:lvl3pPr marL="1143000" indent="-228600">
              <a:spcBef>
                <a:spcPct val="20000"/>
              </a:spcBef>
              <a:buChar char="•"/>
              <a:defRPr kumimoji="1" sz="2400">
                <a:solidFill>
                  <a:schemeClr val="tx1"/>
                </a:solidFill>
                <a:latin typeface="Times New Roman" pitchFamily="18" charset="0"/>
              </a:defRPr>
            </a:lvl3pPr>
            <a:lvl4pPr marL="1600200" indent="-228600">
              <a:spcBef>
                <a:spcPct val="20000"/>
              </a:spcBef>
              <a:buChar char="–"/>
              <a:defRPr kumimoji="1" sz="2000">
                <a:solidFill>
                  <a:schemeClr val="tx1"/>
                </a:solidFill>
                <a:latin typeface="Times New Roman" pitchFamily="18" charset="0"/>
              </a:defRPr>
            </a:lvl4pPr>
            <a:lvl5pPr marL="2057400" indent="-228600">
              <a:spcBef>
                <a:spcPct val="20000"/>
              </a:spcBef>
              <a:buChar char="»"/>
              <a:defRPr kumimoji="1" sz="2000">
                <a:solidFill>
                  <a:schemeClr val="tx1"/>
                </a:solidFill>
                <a:latin typeface="Times New Roman" pitchFamily="18" charset="0"/>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defRPr>
            </a:lvl9pPr>
          </a:lstStyle>
          <a:p>
            <a:pPr marL="0" marR="0" lvl="0" indent="0" algn="l" defTabSz="914400" rtl="0" eaLnBrk="0" fontAlgn="base" latinLnBrk="0" hangingPunct="0">
              <a:lnSpc>
                <a:spcPct val="100000"/>
              </a:lnSpc>
              <a:spcBef>
                <a:spcPct val="5000"/>
              </a:spcBef>
              <a:spcAft>
                <a:spcPct val="0"/>
              </a:spcAft>
              <a:buClrTx/>
              <a:buSzTx/>
              <a:buFontTx/>
              <a:buNone/>
              <a:tabLst/>
              <a:defRPr/>
            </a:pPr>
            <a:r>
              <a:rPr kumimoji="0" lang="en-US" altLang="en-US" sz="2400" b="1" i="0" u="none" strike="noStrike" kern="1200" cap="none" spc="0" normalizeH="0" baseline="0" noProof="0" dirty="0">
                <a:ln>
                  <a:noFill/>
                </a:ln>
                <a:solidFill>
                  <a:srgbClr val="333333"/>
                </a:solidFill>
                <a:effectLst/>
                <a:uLnTx/>
                <a:uFillTx/>
                <a:latin typeface="Times New Roman" pitchFamily="18" charset="0"/>
                <a:ea typeface="+mn-ea"/>
                <a:cs typeface="+mn-cs"/>
              </a:rPr>
              <a:t>III. Conclusion: Instruction &amp; Affirmation, 6-11</a:t>
            </a:r>
          </a:p>
          <a:p>
            <a:pPr marL="0" marR="0" lvl="0" indent="0" algn="l" defTabSz="914400" rtl="0" eaLnBrk="0" fontAlgn="base" latinLnBrk="0" hangingPunct="0">
              <a:lnSpc>
                <a:spcPct val="100000"/>
              </a:lnSpc>
              <a:spcBef>
                <a:spcPct val="5000"/>
              </a:spcBef>
              <a:spcAft>
                <a:spcPct val="0"/>
              </a:spcAft>
              <a:buClrTx/>
              <a:buSzTx/>
              <a:buFontTx/>
              <a:buNone/>
              <a:tabLst/>
              <a:defRPr/>
            </a:pPr>
            <a:r>
              <a:rPr kumimoji="0" lang="en-US" altLang="en-US" sz="2400" b="1" i="0" u="none" strike="noStrike" kern="1200" cap="none" spc="0" normalizeH="0" baseline="0" noProof="0" dirty="0">
                <a:ln>
                  <a:noFill/>
                </a:ln>
                <a:solidFill>
                  <a:srgbClr val="333333"/>
                </a:solidFill>
                <a:effectLst/>
                <a:uLnTx/>
                <a:uFillTx/>
                <a:latin typeface="Times New Roman" pitchFamily="18" charset="0"/>
                <a:ea typeface="+mn-ea"/>
                <a:cs typeface="+mn-cs"/>
              </a:rPr>
              <a:t>	A.  </a:t>
            </a:r>
            <a:r>
              <a:rPr kumimoji="0" lang="en-US" altLang="en-US" sz="2400" b="1" i="0" u="none" strike="noStrike" kern="1200" cap="none" spc="0" normalizeH="0" baseline="0" noProof="0" dirty="0">
                <a:ln>
                  <a:noFill/>
                </a:ln>
                <a:solidFill>
                  <a:srgbClr val="3333CC"/>
                </a:solidFill>
                <a:effectLst/>
                <a:uLnTx/>
                <a:uFillTx/>
                <a:latin typeface="Times New Roman" pitchFamily="18" charset="0"/>
                <a:ea typeface="+mn-ea"/>
                <a:cs typeface="+mn-cs"/>
              </a:rPr>
              <a:t>Command</a:t>
            </a:r>
            <a:r>
              <a:rPr kumimoji="0" lang="en-US" altLang="en-US" sz="2400" b="1" i="0" u="none" strike="noStrike" kern="1200" cap="none" spc="0" normalizeH="0" baseline="0" noProof="0" dirty="0">
                <a:ln>
                  <a:noFill/>
                </a:ln>
                <a:solidFill>
                  <a:srgbClr val="333333"/>
                </a:solidFill>
                <a:effectLst/>
                <a:uLnTx/>
                <a:uFillTx/>
                <a:latin typeface="Times New Roman" pitchFamily="18" charset="0"/>
                <a:ea typeface="+mn-ea"/>
                <a:cs typeface="+mn-cs"/>
              </a:rPr>
              <a:t>: pray to God, 6</a:t>
            </a:r>
          </a:p>
          <a:p>
            <a:pPr marL="0" marR="0" lvl="0" indent="0" algn="l" defTabSz="914400" rtl="0" eaLnBrk="0" fontAlgn="base" latinLnBrk="0" hangingPunct="0">
              <a:lnSpc>
                <a:spcPct val="100000"/>
              </a:lnSpc>
              <a:spcBef>
                <a:spcPct val="5000"/>
              </a:spcBef>
              <a:spcAft>
                <a:spcPct val="0"/>
              </a:spcAft>
              <a:buClrTx/>
              <a:buSzTx/>
              <a:buFontTx/>
              <a:buNone/>
              <a:tabLst/>
              <a:defRPr/>
            </a:pPr>
            <a:r>
              <a:rPr kumimoji="0" lang="en-US" altLang="en-US" sz="2400" b="1" i="0" u="none" strike="noStrike" kern="1200" cap="none" spc="0" normalizeH="0" baseline="0" noProof="0" dirty="0">
                <a:ln>
                  <a:noFill/>
                </a:ln>
                <a:solidFill>
                  <a:srgbClr val="333333"/>
                </a:solidFill>
                <a:effectLst/>
                <a:uLnTx/>
                <a:uFillTx/>
                <a:latin typeface="Times New Roman" pitchFamily="18" charset="0"/>
                <a:ea typeface="+mn-ea"/>
                <a:cs typeface="+mn-cs"/>
              </a:rPr>
              <a:t>	B. </a:t>
            </a:r>
            <a:r>
              <a:rPr kumimoji="0" lang="en-US" altLang="en-US" sz="2400" b="1" i="0" u="none" strike="noStrike" kern="1200" cap="none" spc="0" normalizeH="0" baseline="0" noProof="0" dirty="0">
                <a:ln>
                  <a:noFill/>
                </a:ln>
                <a:solidFill>
                  <a:srgbClr val="009900"/>
                </a:solidFill>
                <a:effectLst/>
                <a:uLnTx/>
                <a:uFillTx/>
                <a:latin typeface="Times New Roman" pitchFamily="18" charset="0"/>
                <a:ea typeface="+mn-ea"/>
                <a:cs typeface="+mn-cs"/>
              </a:rPr>
              <a:t>Affirmation</a:t>
            </a:r>
            <a:r>
              <a:rPr kumimoji="0" lang="en-US" altLang="en-US" sz="2400" b="1" i="0" u="none" strike="noStrike" kern="1200" cap="none" spc="0" normalizeH="0" baseline="0" noProof="0" dirty="0">
                <a:ln>
                  <a:noFill/>
                </a:ln>
                <a:solidFill>
                  <a:srgbClr val="333333"/>
                </a:solidFill>
                <a:effectLst/>
                <a:uLnTx/>
                <a:uFillTx/>
                <a:latin typeface="Times New Roman" pitchFamily="18" charset="0"/>
                <a:ea typeface="+mn-ea"/>
                <a:cs typeface="+mn-cs"/>
              </a:rPr>
              <a:t>: God will deliver, 7</a:t>
            </a:r>
          </a:p>
          <a:p>
            <a:pPr marL="0" marR="0" lvl="0" indent="0" algn="l" defTabSz="914400" rtl="0" eaLnBrk="0" fontAlgn="base" latinLnBrk="0" hangingPunct="0">
              <a:lnSpc>
                <a:spcPct val="100000"/>
              </a:lnSpc>
              <a:spcBef>
                <a:spcPct val="5000"/>
              </a:spcBef>
              <a:spcAft>
                <a:spcPct val="0"/>
              </a:spcAft>
              <a:buClrTx/>
              <a:buSzTx/>
              <a:buFontTx/>
              <a:buNone/>
              <a:tabLst/>
              <a:defRPr/>
            </a:pPr>
            <a:r>
              <a:rPr kumimoji="0" lang="en-US" altLang="en-US" sz="2400" b="1" i="0" u="none" strike="noStrike" kern="1200" cap="none" spc="0" normalizeH="0" baseline="0" noProof="0" dirty="0">
                <a:ln>
                  <a:noFill/>
                </a:ln>
                <a:solidFill>
                  <a:srgbClr val="333333"/>
                </a:solidFill>
                <a:effectLst/>
                <a:uLnTx/>
                <a:uFillTx/>
                <a:latin typeface="Times New Roman" pitchFamily="18" charset="0"/>
                <a:ea typeface="+mn-ea"/>
                <a:cs typeface="+mn-cs"/>
              </a:rPr>
              <a:t>	C. </a:t>
            </a:r>
            <a:r>
              <a:rPr kumimoji="0" lang="en-US" altLang="en-US" sz="2400" b="1" i="0" u="none" strike="noStrike" kern="1200" cap="none" spc="0" normalizeH="0" baseline="0" noProof="0" dirty="0">
                <a:ln>
                  <a:noFill/>
                </a:ln>
                <a:solidFill>
                  <a:srgbClr val="CC0000"/>
                </a:solidFill>
                <a:effectLst/>
                <a:uLnTx/>
                <a:uFillTx/>
                <a:latin typeface="Times New Roman" pitchFamily="18" charset="0"/>
                <a:ea typeface="+mn-ea"/>
                <a:cs typeface="+mn-cs"/>
              </a:rPr>
              <a:t>Intention</a:t>
            </a:r>
            <a:r>
              <a:rPr kumimoji="0" lang="en-US" altLang="en-US" sz="2400" b="1" i="0" u="none" strike="noStrike" kern="1200" cap="none" spc="0" normalizeH="0" baseline="0" noProof="0" dirty="0">
                <a:ln>
                  <a:noFill/>
                </a:ln>
                <a:solidFill>
                  <a:srgbClr val="333333"/>
                </a:solidFill>
                <a:effectLst/>
                <a:uLnTx/>
                <a:uFillTx/>
                <a:latin typeface="Times New Roman" pitchFamily="18" charset="0"/>
                <a:ea typeface="+mn-ea"/>
                <a:cs typeface="+mn-cs"/>
              </a:rPr>
              <a:t> to instruct, 8</a:t>
            </a:r>
          </a:p>
          <a:p>
            <a:pPr marL="0" marR="0" lvl="0" indent="0" algn="l" defTabSz="914400" rtl="0" eaLnBrk="0" fontAlgn="base" latinLnBrk="0" hangingPunct="0">
              <a:lnSpc>
                <a:spcPct val="100000"/>
              </a:lnSpc>
              <a:spcBef>
                <a:spcPct val="5000"/>
              </a:spcBef>
              <a:spcAft>
                <a:spcPct val="0"/>
              </a:spcAft>
              <a:buClrTx/>
              <a:buSzTx/>
              <a:buFontTx/>
              <a:buNone/>
              <a:tabLst/>
              <a:defRPr/>
            </a:pPr>
            <a:r>
              <a:rPr kumimoji="0" lang="en-US" altLang="en-US" sz="2400" b="1" i="0" u="none" strike="noStrike" kern="1200" cap="none" spc="0" normalizeH="0" baseline="0" noProof="0" dirty="0">
                <a:ln>
                  <a:noFill/>
                </a:ln>
                <a:solidFill>
                  <a:srgbClr val="333333"/>
                </a:solidFill>
                <a:effectLst/>
                <a:uLnTx/>
                <a:uFillTx/>
                <a:latin typeface="Times New Roman" pitchFamily="18" charset="0"/>
                <a:ea typeface="+mn-ea"/>
                <a:cs typeface="+mn-cs"/>
              </a:rPr>
              <a:t>	D. </a:t>
            </a:r>
            <a:r>
              <a:rPr kumimoji="0" lang="en-US" altLang="en-US" sz="2400" b="1" i="0" u="none" strike="noStrike" kern="1200" cap="none" spc="0" normalizeH="0" baseline="0" noProof="0" dirty="0">
                <a:ln>
                  <a:noFill/>
                </a:ln>
                <a:solidFill>
                  <a:srgbClr val="CC0000"/>
                </a:solidFill>
                <a:effectLst/>
                <a:uLnTx/>
                <a:uFillTx/>
                <a:latin typeface="Times New Roman" pitchFamily="18" charset="0"/>
                <a:ea typeface="+mn-ea"/>
                <a:cs typeface="+mn-cs"/>
              </a:rPr>
              <a:t>Instruction</a:t>
            </a:r>
            <a:r>
              <a:rPr kumimoji="0" lang="en-US" altLang="en-US" sz="2400" b="1" i="0" u="none" strike="noStrike" kern="1200" cap="none" spc="0" normalizeH="0" baseline="0" noProof="0" dirty="0">
                <a:ln>
                  <a:noFill/>
                </a:ln>
                <a:solidFill>
                  <a:srgbClr val="333333"/>
                </a:solidFill>
                <a:effectLst/>
                <a:uLnTx/>
                <a:uFillTx/>
                <a:latin typeface="Times New Roman" pitchFamily="18" charset="0"/>
                <a:ea typeface="+mn-ea"/>
                <a:cs typeface="+mn-cs"/>
              </a:rPr>
              <a:t>: do not be without understanding, 9</a:t>
            </a:r>
          </a:p>
          <a:p>
            <a:pPr marL="0" marR="0" lvl="0" indent="0" algn="l" defTabSz="914400" rtl="0" eaLnBrk="0" fontAlgn="base" latinLnBrk="0" hangingPunct="0">
              <a:lnSpc>
                <a:spcPct val="100000"/>
              </a:lnSpc>
              <a:spcBef>
                <a:spcPct val="5000"/>
              </a:spcBef>
              <a:spcAft>
                <a:spcPct val="0"/>
              </a:spcAft>
              <a:buClrTx/>
              <a:buSzTx/>
              <a:buFontTx/>
              <a:buNone/>
              <a:tabLst/>
              <a:defRPr/>
            </a:pPr>
            <a:r>
              <a:rPr kumimoji="0" lang="en-US" altLang="en-US" sz="2400" b="1" i="0" u="none" strike="noStrike" kern="1200" cap="none" spc="0" normalizeH="0" baseline="0" noProof="0" dirty="0">
                <a:ln>
                  <a:noFill/>
                </a:ln>
                <a:solidFill>
                  <a:srgbClr val="333333"/>
                </a:solidFill>
                <a:effectLst/>
                <a:uLnTx/>
                <a:uFillTx/>
                <a:latin typeface="Times New Roman" pitchFamily="18" charset="0"/>
                <a:ea typeface="+mn-ea"/>
                <a:cs typeface="+mn-cs"/>
              </a:rPr>
              <a:t>	E . </a:t>
            </a:r>
            <a:r>
              <a:rPr kumimoji="0" lang="en-US" altLang="en-US" sz="2400" b="1" i="0" u="none" strike="noStrike" kern="1200" cap="none" spc="0" normalizeH="0" baseline="0" noProof="0" dirty="0">
                <a:ln>
                  <a:noFill/>
                </a:ln>
                <a:solidFill>
                  <a:srgbClr val="009900"/>
                </a:solidFill>
                <a:effectLst/>
                <a:uLnTx/>
                <a:uFillTx/>
                <a:latin typeface="Times New Roman" pitchFamily="18" charset="0"/>
                <a:ea typeface="+mn-ea"/>
                <a:cs typeface="+mn-cs"/>
              </a:rPr>
              <a:t>Affirmation</a:t>
            </a:r>
            <a:r>
              <a:rPr kumimoji="0" lang="en-US" altLang="en-US" sz="2400" b="1" i="0" u="none" strike="noStrike" kern="1200" cap="none" spc="0" normalizeH="0" baseline="0" noProof="0" dirty="0">
                <a:ln>
                  <a:noFill/>
                </a:ln>
                <a:solidFill>
                  <a:srgbClr val="333333"/>
                </a:solidFill>
                <a:effectLst/>
                <a:uLnTx/>
                <a:uFillTx/>
                <a:latin typeface="Times New Roman" pitchFamily="18" charset="0"/>
                <a:ea typeface="+mn-ea"/>
                <a:cs typeface="+mn-cs"/>
              </a:rPr>
              <a:t>: Yahweh loves those who trust Him, 10</a:t>
            </a:r>
          </a:p>
          <a:p>
            <a:pPr marL="0" marR="0" lvl="0" indent="0" algn="l" defTabSz="914400" rtl="0" eaLnBrk="0" fontAlgn="base" latinLnBrk="0" hangingPunct="0">
              <a:lnSpc>
                <a:spcPct val="100000"/>
              </a:lnSpc>
              <a:spcBef>
                <a:spcPct val="5000"/>
              </a:spcBef>
              <a:spcAft>
                <a:spcPct val="0"/>
              </a:spcAft>
              <a:buClrTx/>
              <a:buSzTx/>
              <a:buFontTx/>
              <a:buNone/>
              <a:tabLst/>
              <a:defRPr/>
            </a:pPr>
            <a:r>
              <a:rPr kumimoji="0" lang="en-US" altLang="en-US" sz="2400" b="1" i="0" u="none" strike="noStrike" kern="1200" cap="none" spc="0" normalizeH="0" baseline="0" noProof="0" dirty="0">
                <a:ln>
                  <a:noFill/>
                </a:ln>
                <a:solidFill>
                  <a:srgbClr val="333333"/>
                </a:solidFill>
                <a:effectLst/>
                <a:uLnTx/>
                <a:uFillTx/>
                <a:latin typeface="Times New Roman" pitchFamily="18" charset="0"/>
                <a:ea typeface="+mn-ea"/>
                <a:cs typeface="+mn-cs"/>
              </a:rPr>
              <a:t>	F. </a:t>
            </a:r>
            <a:r>
              <a:rPr kumimoji="0" lang="en-US" altLang="en-US" sz="2400" b="1" i="0" u="none" strike="noStrike" kern="1200" cap="none" spc="0" normalizeH="0" baseline="0" noProof="0" dirty="0">
                <a:ln>
                  <a:noFill/>
                </a:ln>
                <a:solidFill>
                  <a:srgbClr val="3333CC"/>
                </a:solidFill>
                <a:effectLst/>
                <a:uLnTx/>
                <a:uFillTx/>
                <a:latin typeface="Times New Roman" pitchFamily="18" charset="0"/>
                <a:ea typeface="+mn-ea"/>
                <a:cs typeface="+mn-cs"/>
              </a:rPr>
              <a:t>Command</a:t>
            </a:r>
            <a:r>
              <a:rPr kumimoji="0" lang="en-US" altLang="en-US" sz="2400" b="1" i="0" u="none" strike="noStrike" kern="1200" cap="none" spc="0" normalizeH="0" baseline="0" noProof="0" dirty="0">
                <a:ln>
                  <a:noFill/>
                </a:ln>
                <a:solidFill>
                  <a:srgbClr val="333333"/>
                </a:solidFill>
                <a:effectLst/>
                <a:uLnTx/>
                <a:uFillTx/>
                <a:latin typeface="Times New Roman" pitchFamily="18" charset="0"/>
                <a:ea typeface="+mn-ea"/>
                <a:cs typeface="+mn-cs"/>
              </a:rPr>
              <a:t>: praise God, 11</a:t>
            </a:r>
          </a:p>
        </p:txBody>
      </p:sp>
      <p:sp>
        <p:nvSpPr>
          <p:cNvPr id="10243" name="Text Box 3"/>
          <p:cNvSpPr txBox="1">
            <a:spLocks noChangeArrowheads="1"/>
          </p:cNvSpPr>
          <p:nvPr/>
        </p:nvSpPr>
        <p:spPr bwMode="auto">
          <a:xfrm>
            <a:off x="914400" y="152400"/>
            <a:ext cx="7315200"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bg2"/>
              </a:buClr>
              <a:buFont typeface="Monotype Sorts" pitchFamily="2" charset="2"/>
              <a:buChar char="§"/>
              <a:defRPr kumimoji="1" sz="3200">
                <a:solidFill>
                  <a:schemeClr val="tx1"/>
                </a:solidFill>
                <a:latin typeface="Times New Roman" pitchFamily="18" charset="0"/>
              </a:defRPr>
            </a:lvl1pPr>
            <a:lvl2pPr marL="742950" indent="-285750">
              <a:spcBef>
                <a:spcPct val="20000"/>
              </a:spcBef>
              <a:buClr>
                <a:schemeClr val="bg2"/>
              </a:buClr>
              <a:buSzPct val="50000"/>
              <a:buFont typeface="Monotype Sorts" pitchFamily="2" charset="2"/>
              <a:buChar char="l"/>
              <a:defRPr kumimoji="1" sz="2800">
                <a:solidFill>
                  <a:schemeClr val="tx1"/>
                </a:solidFill>
                <a:latin typeface="Times New Roman" pitchFamily="18" charset="0"/>
              </a:defRPr>
            </a:lvl2pPr>
            <a:lvl3pPr marL="1143000" indent="-228600">
              <a:spcBef>
                <a:spcPct val="20000"/>
              </a:spcBef>
              <a:buChar char="•"/>
              <a:defRPr kumimoji="1" sz="2400">
                <a:solidFill>
                  <a:schemeClr val="tx1"/>
                </a:solidFill>
                <a:latin typeface="Times New Roman" pitchFamily="18" charset="0"/>
              </a:defRPr>
            </a:lvl3pPr>
            <a:lvl4pPr marL="1600200" indent="-228600">
              <a:spcBef>
                <a:spcPct val="20000"/>
              </a:spcBef>
              <a:buChar char="–"/>
              <a:defRPr kumimoji="1" sz="2000">
                <a:solidFill>
                  <a:schemeClr val="tx1"/>
                </a:solidFill>
                <a:latin typeface="Times New Roman" pitchFamily="18" charset="0"/>
              </a:defRPr>
            </a:lvl4pPr>
            <a:lvl5pPr marL="2057400" indent="-228600">
              <a:spcBef>
                <a:spcPct val="20000"/>
              </a:spcBef>
              <a:buChar char="»"/>
              <a:defRPr kumimoji="1" sz="2000">
                <a:solidFill>
                  <a:schemeClr val="tx1"/>
                </a:solidFill>
                <a:latin typeface="Times New Roman" pitchFamily="18" charset="0"/>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2400" b="1" i="0" u="sng" strike="noStrike" kern="1200" cap="none" spc="0" normalizeH="0" baseline="0" noProof="0">
                <a:ln>
                  <a:noFill/>
                </a:ln>
                <a:solidFill>
                  <a:srgbClr val="333333"/>
                </a:solidFill>
                <a:effectLst/>
                <a:uLnTx/>
                <a:uFillTx/>
                <a:latin typeface="Times New Roman" pitchFamily="18" charset="0"/>
                <a:ea typeface="+mn-ea"/>
                <a:cs typeface="+mn-cs"/>
              </a:rPr>
              <a:t>PSALM 32 (2 of 2)</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2400" b="1" i="0" u="none" strike="noStrike" kern="1200" cap="none" spc="0" normalizeH="0" baseline="0" noProof="0">
                <a:ln>
                  <a:noFill/>
                </a:ln>
                <a:solidFill>
                  <a:srgbClr val="333333"/>
                </a:solidFill>
                <a:effectLst/>
                <a:uLnTx/>
                <a:uFillTx/>
                <a:latin typeface="Times New Roman" pitchFamily="18" charset="0"/>
                <a:ea typeface="+mn-ea"/>
                <a:cs typeface="+mn-cs"/>
              </a:rPr>
              <a:t>(Individual Thanksgiving/Declarative Praise)</a:t>
            </a:r>
            <a:endParaRPr kumimoji="0" lang="en-US" altLang="en-US" sz="2400" b="1" i="0" u="sng" strike="noStrike" kern="1200" cap="none" spc="0" normalizeH="0" baseline="0" noProof="0">
              <a:ln>
                <a:noFill/>
              </a:ln>
              <a:solidFill>
                <a:srgbClr val="333333"/>
              </a:solidFill>
              <a:effectLst/>
              <a:uLnTx/>
              <a:uFillTx/>
              <a:latin typeface="Times New Roman" pitchFamily="18" charset="0"/>
              <a:ea typeface="+mn-ea"/>
              <a:cs typeface="+mn-cs"/>
            </a:endParaRPr>
          </a:p>
        </p:txBody>
      </p:sp>
      <p:sp>
        <p:nvSpPr>
          <p:cNvPr id="16388" name="Text Box 4"/>
          <p:cNvSpPr txBox="1">
            <a:spLocks noChangeArrowheads="1"/>
          </p:cNvSpPr>
          <p:nvPr/>
        </p:nvSpPr>
        <p:spPr bwMode="auto">
          <a:xfrm>
            <a:off x="533400" y="1371600"/>
            <a:ext cx="457200" cy="2397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bg2"/>
              </a:buClr>
              <a:buFont typeface="Monotype Sorts" pitchFamily="2" charset="2"/>
              <a:buChar char="§"/>
              <a:defRPr kumimoji="1" sz="3200">
                <a:solidFill>
                  <a:schemeClr val="tx1"/>
                </a:solidFill>
                <a:latin typeface="Times New Roman" pitchFamily="18" charset="0"/>
              </a:defRPr>
            </a:lvl1pPr>
            <a:lvl2pPr marL="742950" indent="-285750">
              <a:spcBef>
                <a:spcPct val="20000"/>
              </a:spcBef>
              <a:buClr>
                <a:schemeClr val="bg2"/>
              </a:buClr>
              <a:buSzPct val="50000"/>
              <a:buFont typeface="Monotype Sorts" pitchFamily="2" charset="2"/>
              <a:buChar char="l"/>
              <a:defRPr kumimoji="1" sz="2800">
                <a:solidFill>
                  <a:schemeClr val="tx1"/>
                </a:solidFill>
                <a:latin typeface="Times New Roman" pitchFamily="18" charset="0"/>
              </a:defRPr>
            </a:lvl2pPr>
            <a:lvl3pPr marL="1143000" indent="-228600">
              <a:spcBef>
                <a:spcPct val="20000"/>
              </a:spcBef>
              <a:buChar char="•"/>
              <a:defRPr kumimoji="1" sz="2400">
                <a:solidFill>
                  <a:schemeClr val="tx1"/>
                </a:solidFill>
                <a:latin typeface="Times New Roman" pitchFamily="18" charset="0"/>
              </a:defRPr>
            </a:lvl3pPr>
            <a:lvl4pPr marL="1600200" indent="-228600">
              <a:spcBef>
                <a:spcPct val="20000"/>
              </a:spcBef>
              <a:buChar char="–"/>
              <a:defRPr kumimoji="1" sz="2000">
                <a:solidFill>
                  <a:schemeClr val="tx1"/>
                </a:solidFill>
                <a:latin typeface="Times New Roman" pitchFamily="18" charset="0"/>
              </a:defRPr>
            </a:lvl4pPr>
            <a:lvl5pPr marL="2057400" indent="-228600">
              <a:spcBef>
                <a:spcPct val="20000"/>
              </a:spcBef>
              <a:buChar char="»"/>
              <a:defRPr kumimoji="1" sz="2000">
                <a:solidFill>
                  <a:schemeClr val="tx1"/>
                </a:solidFill>
                <a:latin typeface="Times New Roman" pitchFamily="18" charset="0"/>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defRPr>
            </a:lvl9pPr>
          </a:lstStyle>
          <a:p>
            <a:pPr marL="0" marR="0" lvl="0" indent="0" algn="l" defTabSz="914400" rtl="0" eaLnBrk="0" fontAlgn="base" latinLnBrk="0" hangingPunct="0">
              <a:lnSpc>
                <a:spcPct val="105000"/>
              </a:lnSpc>
              <a:spcBef>
                <a:spcPct val="50000"/>
              </a:spcBef>
              <a:spcAft>
                <a:spcPct val="0"/>
              </a:spcAft>
              <a:buClrTx/>
              <a:buSzTx/>
              <a:buFontTx/>
              <a:buNone/>
              <a:tabLst/>
              <a:defRPr/>
            </a:pPr>
            <a:r>
              <a:rPr kumimoji="0" lang="en-US" altLang="en-US" sz="2400" b="1" i="0" u="none" strike="noStrike" kern="1200" cap="none" spc="0" normalizeH="0" baseline="0" noProof="0">
                <a:ln>
                  <a:noFill/>
                </a:ln>
                <a:solidFill>
                  <a:srgbClr val="3333CC"/>
                </a:solidFill>
                <a:effectLst/>
                <a:uLnTx/>
                <a:uFillTx/>
                <a:latin typeface="Times New Roman" pitchFamily="18" charset="0"/>
                <a:ea typeface="+mn-ea"/>
                <a:cs typeface="+mn-cs"/>
              </a:rPr>
              <a:t>A</a:t>
            </a:r>
            <a:r>
              <a:rPr kumimoji="0" lang="en-US" altLang="en-US" sz="2400" b="1" i="0" u="none" strike="noStrike" kern="1200" cap="none" spc="0" normalizeH="0" baseline="0" noProof="0">
                <a:ln>
                  <a:noFill/>
                </a:ln>
                <a:solidFill>
                  <a:srgbClr val="009900"/>
                </a:solidFill>
                <a:effectLst/>
                <a:uLnTx/>
                <a:uFillTx/>
                <a:latin typeface="Times New Roman" pitchFamily="18" charset="0"/>
                <a:ea typeface="+mn-ea"/>
                <a:cs typeface="+mn-cs"/>
              </a:rPr>
              <a:t>B</a:t>
            </a:r>
            <a:r>
              <a:rPr kumimoji="0" lang="en-US" altLang="en-US" sz="2400" b="1" i="0" u="none" strike="noStrike" kern="1200" cap="none" spc="0" normalizeH="0" baseline="0" noProof="0">
                <a:ln>
                  <a:noFill/>
                </a:ln>
                <a:solidFill>
                  <a:srgbClr val="CC0000"/>
                </a:solidFill>
                <a:effectLst/>
                <a:uLnTx/>
                <a:uFillTx/>
                <a:latin typeface="Times New Roman" pitchFamily="18" charset="0"/>
                <a:ea typeface="+mn-ea"/>
                <a:cs typeface="+mn-cs"/>
              </a:rPr>
              <a:t>CC</a:t>
            </a:r>
            <a:r>
              <a:rPr kumimoji="0" lang="en-US" altLang="en-US" sz="2400" b="1" i="0" u="none" strike="noStrike" kern="1200" cap="none" spc="0" normalizeH="0" baseline="0" noProof="0">
                <a:ln>
                  <a:noFill/>
                </a:ln>
                <a:solidFill>
                  <a:srgbClr val="009900"/>
                </a:solidFill>
                <a:effectLst/>
                <a:uLnTx/>
                <a:uFillTx/>
                <a:latin typeface="Times New Roman" pitchFamily="18" charset="0"/>
                <a:ea typeface="+mn-ea"/>
                <a:cs typeface="+mn-cs"/>
              </a:rPr>
              <a:t>B</a:t>
            </a:r>
            <a:r>
              <a:rPr kumimoji="0" lang="en-US" altLang="en-US" sz="2400" b="1" i="0" u="none" strike="noStrike" kern="1200" cap="none" spc="0" normalizeH="0" baseline="0" noProof="0">
                <a:ln>
                  <a:noFill/>
                </a:ln>
                <a:solidFill>
                  <a:srgbClr val="3333CC"/>
                </a:solidFill>
                <a:effectLst/>
                <a:uLnTx/>
                <a:uFillTx/>
                <a:latin typeface="Times New Roman" pitchFamily="18" charset="0"/>
                <a:ea typeface="+mn-ea"/>
                <a:cs typeface="+mn-cs"/>
              </a:rPr>
              <a:t>A</a:t>
            </a:r>
            <a:endParaRPr kumimoji="0" lang="en-US" altLang="en-US" sz="2400" b="0" i="0" u="none" strike="noStrike" kern="1200" cap="none" spc="0" normalizeH="0" baseline="0" noProof="0">
              <a:ln>
                <a:noFill/>
              </a:ln>
              <a:solidFill>
                <a:srgbClr val="333333"/>
              </a:solidFill>
              <a:effectLst/>
              <a:uLnTx/>
              <a:uFillTx/>
              <a:latin typeface="Times New Roman" pitchFamily="18" charset="0"/>
              <a:ea typeface="+mn-ea"/>
              <a:cs typeface="+mn-cs"/>
            </a:endParaRPr>
          </a:p>
        </p:txBody>
      </p:sp>
      <p:graphicFrame>
        <p:nvGraphicFramePr>
          <p:cNvPr id="16389" name="Object 5"/>
          <p:cNvGraphicFramePr>
            <a:graphicFrameLocks noChangeAspect="1"/>
          </p:cNvGraphicFramePr>
          <p:nvPr/>
        </p:nvGraphicFramePr>
        <p:xfrm>
          <a:off x="1066800" y="3657600"/>
          <a:ext cx="3170238" cy="3200400"/>
        </p:xfrm>
        <a:graphic>
          <a:graphicData uri="http://schemas.openxmlformats.org/presentationml/2006/ole">
            <mc:AlternateContent xmlns:mc="http://schemas.openxmlformats.org/markup-compatibility/2006">
              <mc:Choice xmlns:v="urn:schemas-microsoft-com:vml" Requires="v">
                <p:oleObj name="Clip" r:id="rId4" imgW="3435790" imgH="3468986" progId="MS_ClipArt_Gallery.5">
                  <p:embed/>
                </p:oleObj>
              </mc:Choice>
              <mc:Fallback>
                <p:oleObj name="Clip" r:id="rId4" imgW="3435790" imgH="3468986" progId="MS_ClipArt_Gallery.5">
                  <p:embed/>
                  <p:pic>
                    <p:nvPicPr>
                      <p:cNvPr id="16389" name="Object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66800" y="3657600"/>
                        <a:ext cx="3170238" cy="32004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6386">
                                            <p:txEl>
                                              <p:pRg st="0" end="0"/>
                                            </p:txEl>
                                          </p:spTgt>
                                        </p:tgtEl>
                                        <p:attrNameLst>
                                          <p:attrName>style.visibility</p:attrName>
                                        </p:attrNameLst>
                                      </p:cBhvr>
                                      <p:to>
                                        <p:strVal val="visible"/>
                                      </p:to>
                                    </p:set>
                                    <p:anim calcmode="lin" valueType="num">
                                      <p:cBhvr additive="base">
                                        <p:cTn id="7" dur="500" fill="hold"/>
                                        <p:tgtEl>
                                          <p:spTgt spid="16386">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16386">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16386">
                                            <p:txEl>
                                              <p:pRg st="1" end="1"/>
                                            </p:txEl>
                                          </p:spTgt>
                                        </p:tgtEl>
                                        <p:attrNameLst>
                                          <p:attrName>style.visibility</p:attrName>
                                        </p:attrNameLst>
                                      </p:cBhvr>
                                      <p:to>
                                        <p:strVal val="visible"/>
                                      </p:to>
                                    </p:set>
                                    <p:anim calcmode="lin" valueType="num">
                                      <p:cBhvr additive="base">
                                        <p:cTn id="13" dur="500" fill="hold"/>
                                        <p:tgtEl>
                                          <p:spTgt spid="16386">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16386">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16386">
                                            <p:txEl>
                                              <p:pRg st="2" end="2"/>
                                            </p:txEl>
                                          </p:spTgt>
                                        </p:tgtEl>
                                        <p:attrNameLst>
                                          <p:attrName>style.visibility</p:attrName>
                                        </p:attrNameLst>
                                      </p:cBhvr>
                                      <p:to>
                                        <p:strVal val="visible"/>
                                      </p:to>
                                    </p:set>
                                    <p:anim calcmode="lin" valueType="num">
                                      <p:cBhvr additive="base">
                                        <p:cTn id="19" dur="500" fill="hold"/>
                                        <p:tgtEl>
                                          <p:spTgt spid="16386">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16386">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16386">
                                            <p:txEl>
                                              <p:pRg st="3" end="3"/>
                                            </p:txEl>
                                          </p:spTgt>
                                        </p:tgtEl>
                                        <p:attrNameLst>
                                          <p:attrName>style.visibility</p:attrName>
                                        </p:attrNameLst>
                                      </p:cBhvr>
                                      <p:to>
                                        <p:strVal val="visible"/>
                                      </p:to>
                                    </p:set>
                                    <p:anim calcmode="lin" valueType="num">
                                      <p:cBhvr additive="base">
                                        <p:cTn id="25" dur="500" fill="hold"/>
                                        <p:tgtEl>
                                          <p:spTgt spid="16386">
                                            <p:txEl>
                                              <p:pRg st="3" end="3"/>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16386">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16386">
                                            <p:txEl>
                                              <p:pRg st="4" end="4"/>
                                            </p:txEl>
                                          </p:spTgt>
                                        </p:tgtEl>
                                        <p:attrNameLst>
                                          <p:attrName>style.visibility</p:attrName>
                                        </p:attrNameLst>
                                      </p:cBhvr>
                                      <p:to>
                                        <p:strVal val="visible"/>
                                      </p:to>
                                    </p:set>
                                    <p:anim calcmode="lin" valueType="num">
                                      <p:cBhvr additive="base">
                                        <p:cTn id="31" dur="500" fill="hold"/>
                                        <p:tgtEl>
                                          <p:spTgt spid="16386">
                                            <p:txEl>
                                              <p:pRg st="4" end="4"/>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16386">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8" fill="hold" grpId="0" nodeType="clickEffect">
                                  <p:stCondLst>
                                    <p:cond delay="0"/>
                                  </p:stCondLst>
                                  <p:childTnLst>
                                    <p:set>
                                      <p:cBhvr>
                                        <p:cTn id="36" dur="1" fill="hold">
                                          <p:stCondLst>
                                            <p:cond delay="0"/>
                                          </p:stCondLst>
                                        </p:cTn>
                                        <p:tgtEl>
                                          <p:spTgt spid="16386">
                                            <p:txEl>
                                              <p:pRg st="5" end="5"/>
                                            </p:txEl>
                                          </p:spTgt>
                                        </p:tgtEl>
                                        <p:attrNameLst>
                                          <p:attrName>style.visibility</p:attrName>
                                        </p:attrNameLst>
                                      </p:cBhvr>
                                      <p:to>
                                        <p:strVal val="visible"/>
                                      </p:to>
                                    </p:set>
                                    <p:anim calcmode="lin" valueType="num">
                                      <p:cBhvr additive="base">
                                        <p:cTn id="37" dur="500" fill="hold"/>
                                        <p:tgtEl>
                                          <p:spTgt spid="16386">
                                            <p:txEl>
                                              <p:pRg st="5" end="5"/>
                                            </p:txEl>
                                          </p:spTgt>
                                        </p:tgtEl>
                                        <p:attrNameLst>
                                          <p:attrName>ppt_x</p:attrName>
                                        </p:attrNameLst>
                                      </p:cBhvr>
                                      <p:tavLst>
                                        <p:tav tm="0">
                                          <p:val>
                                            <p:strVal val="0-#ppt_w/2"/>
                                          </p:val>
                                        </p:tav>
                                        <p:tav tm="100000">
                                          <p:val>
                                            <p:strVal val="#ppt_x"/>
                                          </p:val>
                                        </p:tav>
                                      </p:tavLst>
                                    </p:anim>
                                    <p:anim calcmode="lin" valueType="num">
                                      <p:cBhvr additive="base">
                                        <p:cTn id="38" dur="500" fill="hold"/>
                                        <p:tgtEl>
                                          <p:spTgt spid="16386">
                                            <p:txEl>
                                              <p:pRg st="5" end="5"/>
                                            </p:txEl>
                                          </p:spTgt>
                                        </p:tgtEl>
                                        <p:attrNameLst>
                                          <p:attrName>ppt_y</p:attrName>
                                        </p:attrNameLst>
                                      </p:cBhvr>
                                      <p:tavLst>
                                        <p:tav tm="0">
                                          <p:val>
                                            <p:strVal val="#ppt_y"/>
                                          </p:val>
                                        </p:tav>
                                        <p:tav tm="100000">
                                          <p:val>
                                            <p:strVal val="#ppt_y"/>
                                          </p:val>
                                        </p:tav>
                                      </p:tavLst>
                                    </p:anim>
                                  </p:childTnLst>
                                </p:cTn>
                              </p:par>
                            </p:childTnLst>
                          </p:cTn>
                        </p:par>
                      </p:childTnLst>
                    </p:cTn>
                  </p:par>
                  <p:par>
                    <p:cTn id="39" fill="hold" nodeType="clickPar">
                      <p:stCondLst>
                        <p:cond delay="indefinite"/>
                      </p:stCondLst>
                      <p:childTnLst>
                        <p:par>
                          <p:cTn id="40" fill="hold" nodeType="withGroup">
                            <p:stCondLst>
                              <p:cond delay="0"/>
                            </p:stCondLst>
                            <p:childTnLst>
                              <p:par>
                                <p:cTn id="41" presetID="2" presetClass="entr" presetSubtype="8" fill="hold" grpId="0" nodeType="clickEffect">
                                  <p:stCondLst>
                                    <p:cond delay="0"/>
                                  </p:stCondLst>
                                  <p:childTnLst>
                                    <p:set>
                                      <p:cBhvr>
                                        <p:cTn id="42" dur="1" fill="hold">
                                          <p:stCondLst>
                                            <p:cond delay="0"/>
                                          </p:stCondLst>
                                        </p:cTn>
                                        <p:tgtEl>
                                          <p:spTgt spid="16386">
                                            <p:txEl>
                                              <p:pRg st="6" end="6"/>
                                            </p:txEl>
                                          </p:spTgt>
                                        </p:tgtEl>
                                        <p:attrNameLst>
                                          <p:attrName>style.visibility</p:attrName>
                                        </p:attrNameLst>
                                      </p:cBhvr>
                                      <p:to>
                                        <p:strVal val="visible"/>
                                      </p:to>
                                    </p:set>
                                    <p:anim calcmode="lin" valueType="num">
                                      <p:cBhvr additive="base">
                                        <p:cTn id="43" dur="500" fill="hold"/>
                                        <p:tgtEl>
                                          <p:spTgt spid="16386">
                                            <p:txEl>
                                              <p:pRg st="6" end="6"/>
                                            </p:txEl>
                                          </p:spTgt>
                                        </p:tgtEl>
                                        <p:attrNameLst>
                                          <p:attrName>ppt_x</p:attrName>
                                        </p:attrNameLst>
                                      </p:cBhvr>
                                      <p:tavLst>
                                        <p:tav tm="0">
                                          <p:val>
                                            <p:strVal val="0-#ppt_w/2"/>
                                          </p:val>
                                        </p:tav>
                                        <p:tav tm="100000">
                                          <p:val>
                                            <p:strVal val="#ppt_x"/>
                                          </p:val>
                                        </p:tav>
                                      </p:tavLst>
                                    </p:anim>
                                    <p:anim calcmode="lin" valueType="num">
                                      <p:cBhvr additive="base">
                                        <p:cTn id="44" dur="500" fill="hold"/>
                                        <p:tgtEl>
                                          <p:spTgt spid="16386">
                                            <p:txEl>
                                              <p:pRg st="6" end="6"/>
                                            </p:txEl>
                                          </p:spTgt>
                                        </p:tgtEl>
                                        <p:attrNameLst>
                                          <p:attrName>ppt_y</p:attrName>
                                        </p:attrNameLst>
                                      </p:cBhvr>
                                      <p:tavLst>
                                        <p:tav tm="0">
                                          <p:val>
                                            <p:strVal val="#ppt_y"/>
                                          </p:val>
                                        </p:tav>
                                        <p:tav tm="100000">
                                          <p:val>
                                            <p:strVal val="#ppt_y"/>
                                          </p:val>
                                        </p:tav>
                                      </p:tavLst>
                                    </p:anim>
                                  </p:childTnLst>
                                </p:cTn>
                              </p:par>
                            </p:childTnLst>
                          </p:cTn>
                        </p:par>
                      </p:childTnLst>
                    </p:cTn>
                  </p:par>
                  <p:par>
                    <p:cTn id="45" fill="hold" nodeType="clickPar">
                      <p:stCondLst>
                        <p:cond delay="indefinite"/>
                      </p:stCondLst>
                      <p:childTnLst>
                        <p:par>
                          <p:cTn id="46" fill="hold" nodeType="withGroup">
                            <p:stCondLst>
                              <p:cond delay="0"/>
                            </p:stCondLst>
                            <p:childTnLst>
                              <p:par>
                                <p:cTn id="47" presetID="2" presetClass="entr" presetSubtype="8" fill="hold" grpId="0" nodeType="clickEffect">
                                  <p:stCondLst>
                                    <p:cond delay="0"/>
                                  </p:stCondLst>
                                  <p:childTnLst>
                                    <p:set>
                                      <p:cBhvr>
                                        <p:cTn id="48" dur="1" fill="hold">
                                          <p:stCondLst>
                                            <p:cond delay="0"/>
                                          </p:stCondLst>
                                        </p:cTn>
                                        <p:tgtEl>
                                          <p:spTgt spid="16388"/>
                                        </p:tgtEl>
                                        <p:attrNameLst>
                                          <p:attrName>style.visibility</p:attrName>
                                        </p:attrNameLst>
                                      </p:cBhvr>
                                      <p:to>
                                        <p:strVal val="visible"/>
                                      </p:to>
                                    </p:set>
                                    <p:anim calcmode="lin" valueType="num">
                                      <p:cBhvr additive="base">
                                        <p:cTn id="49" dur="500" fill="hold"/>
                                        <p:tgtEl>
                                          <p:spTgt spid="16388"/>
                                        </p:tgtEl>
                                        <p:attrNameLst>
                                          <p:attrName>ppt_x</p:attrName>
                                        </p:attrNameLst>
                                      </p:cBhvr>
                                      <p:tavLst>
                                        <p:tav tm="0">
                                          <p:val>
                                            <p:strVal val="0-#ppt_w/2"/>
                                          </p:val>
                                        </p:tav>
                                        <p:tav tm="100000">
                                          <p:val>
                                            <p:strVal val="#ppt_x"/>
                                          </p:val>
                                        </p:tav>
                                      </p:tavLst>
                                    </p:anim>
                                    <p:anim calcmode="lin" valueType="num">
                                      <p:cBhvr additive="base">
                                        <p:cTn id="50" dur="500" fill="hold"/>
                                        <p:tgtEl>
                                          <p:spTgt spid="16388"/>
                                        </p:tgtEl>
                                        <p:attrNameLst>
                                          <p:attrName>ppt_y</p:attrName>
                                        </p:attrNameLst>
                                      </p:cBhvr>
                                      <p:tavLst>
                                        <p:tav tm="0">
                                          <p:val>
                                            <p:strVal val="#ppt_y"/>
                                          </p:val>
                                        </p:tav>
                                        <p:tav tm="100000">
                                          <p:val>
                                            <p:strVal val="#ppt_y"/>
                                          </p:val>
                                        </p:tav>
                                      </p:tavLst>
                                    </p:anim>
                                  </p:childTnLst>
                                </p:cTn>
                              </p:par>
                            </p:childTnLst>
                          </p:cTn>
                        </p:par>
                        <p:par>
                          <p:cTn id="51" fill="hold" nodeType="afterGroup">
                            <p:stCondLst>
                              <p:cond delay="500"/>
                            </p:stCondLst>
                            <p:childTnLst>
                              <p:par>
                                <p:cTn id="52" presetID="7" presetClass="entr" presetSubtype="2" fill="hold" nodeType="afterEffect">
                                  <p:stCondLst>
                                    <p:cond delay="0"/>
                                  </p:stCondLst>
                                  <p:childTnLst>
                                    <p:set>
                                      <p:cBhvr>
                                        <p:cTn id="53" dur="1" fill="hold">
                                          <p:stCondLst>
                                            <p:cond delay="0"/>
                                          </p:stCondLst>
                                        </p:cTn>
                                        <p:tgtEl>
                                          <p:spTgt spid="16389"/>
                                        </p:tgtEl>
                                        <p:attrNameLst>
                                          <p:attrName>style.visibility</p:attrName>
                                        </p:attrNameLst>
                                      </p:cBhvr>
                                      <p:to>
                                        <p:strVal val="visible"/>
                                      </p:to>
                                    </p:set>
                                    <p:anim calcmode="lin" valueType="num">
                                      <p:cBhvr additive="base">
                                        <p:cTn id="54" dur="5000" fill="hold"/>
                                        <p:tgtEl>
                                          <p:spTgt spid="16389"/>
                                        </p:tgtEl>
                                        <p:attrNameLst>
                                          <p:attrName>ppt_x</p:attrName>
                                        </p:attrNameLst>
                                      </p:cBhvr>
                                      <p:tavLst>
                                        <p:tav tm="0">
                                          <p:val>
                                            <p:strVal val="1+#ppt_w/2"/>
                                          </p:val>
                                        </p:tav>
                                        <p:tav tm="100000">
                                          <p:val>
                                            <p:strVal val="#ppt_x"/>
                                          </p:val>
                                        </p:tav>
                                      </p:tavLst>
                                    </p:anim>
                                    <p:anim calcmode="lin" valueType="num">
                                      <p:cBhvr additive="base">
                                        <p:cTn id="55" dur="5000" fill="hold"/>
                                        <p:tgtEl>
                                          <p:spTgt spid="16389"/>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52"/>
                                            </p:cond>
                                          </p:stCondLst>
                                          <p:endCondLst>
                                            <p:cond evt="onStopAudio" delay="0">
                                              <p:tgtEl>
                                                <p:sldTgt/>
                                              </p:tgtEl>
                                            </p:cond>
                                          </p:endCondLst>
                                        </p:cTn>
                                        <p:tgtEl>
                                          <p:sndTgt r:embed="rId3" name="horse-donkey1.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386" grpId="0" build="p" bldLvl="4" autoUpdateAnimBg="0"/>
      <p:bldP spid="16388" grpId="0" autoUpdateAnimBg="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4388FAD-40DA-FB93-588A-2F3CC5490470}"/>
            </a:ext>
          </a:extLst>
        </p:cNvPr>
        <p:cNvGrpSpPr/>
        <p:nvPr/>
      </p:nvGrpSpPr>
      <p:grpSpPr>
        <a:xfrm>
          <a:off x="0" y="0"/>
          <a:ext cx="0" cy="0"/>
          <a:chOff x="0" y="0"/>
          <a:chExt cx="0" cy="0"/>
        </a:xfrm>
      </p:grpSpPr>
      <p:sp>
        <p:nvSpPr>
          <p:cNvPr id="1027" name="Text Box 2">
            <a:extLst>
              <a:ext uri="{FF2B5EF4-FFF2-40B4-BE49-F238E27FC236}">
                <a16:creationId xmlns:a16="http://schemas.microsoft.com/office/drawing/2014/main" id="{AA88F351-3CE5-8328-5DE5-AA64C68B571F}"/>
              </a:ext>
            </a:extLst>
          </p:cNvPr>
          <p:cNvSpPr txBox="1">
            <a:spLocks noChangeArrowheads="1"/>
          </p:cNvSpPr>
          <p:nvPr/>
        </p:nvSpPr>
        <p:spPr bwMode="auto">
          <a:xfrm>
            <a:off x="152400" y="228600"/>
            <a:ext cx="8534400" cy="60631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marL="457200" marR="0" lvl="0" indent="-457200" algn="ctr" defTabSz="914400" rtl="0" eaLnBrk="0" fontAlgn="base" latinLnBrk="0" hangingPunct="0">
              <a:lnSpc>
                <a:spcPct val="100000"/>
              </a:lnSpc>
              <a:spcBef>
                <a:spcPct val="0"/>
              </a:spcBef>
              <a:spcAft>
                <a:spcPct val="0"/>
              </a:spcAft>
              <a:buClrTx/>
              <a:buSzTx/>
              <a:buFontTx/>
              <a:buNone/>
              <a:tabLst/>
              <a:defRPr/>
            </a:pPr>
            <a:r>
              <a:rPr kumimoji="0" lang="en-US" altLang="en-US" sz="2800" b="1" i="0" u="none" strike="noStrike" kern="1200" cap="none" spc="0" normalizeH="0" baseline="0" noProof="0" dirty="0">
                <a:ln>
                  <a:noFill/>
                </a:ln>
                <a:solidFill>
                  <a:srgbClr val="333333"/>
                </a:solidFill>
                <a:effectLst/>
                <a:uLnTx/>
                <a:uFillTx/>
                <a:latin typeface="Times New Roman" pitchFamily="18" charset="0"/>
                <a:ea typeface="+mn-ea"/>
                <a:cs typeface="+mn-cs"/>
              </a:rPr>
              <a:t>CLASS </a:t>
            </a:r>
            <a:r>
              <a:rPr lang="en-US" altLang="en-US" sz="2800" b="1" dirty="0">
                <a:solidFill>
                  <a:srgbClr val="333333"/>
                </a:solidFill>
              </a:rPr>
              <a:t>4</a:t>
            </a:r>
            <a:endParaRPr kumimoji="0" lang="en-US" altLang="en-US" sz="2400" b="1" i="0" u="none" strike="noStrike" kern="1200" cap="none" spc="0" normalizeH="0" baseline="0" noProof="0" dirty="0">
              <a:ln>
                <a:noFill/>
              </a:ln>
              <a:solidFill>
                <a:srgbClr val="333333"/>
              </a:solidFill>
              <a:effectLst/>
              <a:uLnTx/>
              <a:uFillTx/>
              <a:latin typeface="Courier New" pitchFamily="49" charset="0"/>
              <a:ea typeface="+mn-ea"/>
              <a:cs typeface="+mn-cs"/>
            </a:endParaRPr>
          </a:p>
          <a:p>
            <a:pPr marL="457200" marR="0" lvl="0" indent="-457200" algn="l" defTabSz="914400" rtl="0" eaLnBrk="0" fontAlgn="base" latinLnBrk="0" hangingPunct="0">
              <a:lnSpc>
                <a:spcPct val="100000"/>
              </a:lnSpc>
              <a:spcBef>
                <a:spcPct val="0"/>
              </a:spcBef>
              <a:spcAft>
                <a:spcPct val="0"/>
              </a:spcAft>
              <a:buClrTx/>
              <a:buSzTx/>
              <a:buFontTx/>
              <a:buNone/>
              <a:tabLst/>
              <a:defRPr/>
            </a:pPr>
            <a:r>
              <a:rPr kumimoji="0" lang="en-US" altLang="en-US" sz="2400" b="1" i="0" u="sng" strike="noStrike" kern="1200" cap="none" spc="0" normalizeH="0" baseline="0" noProof="0" dirty="0">
                <a:ln>
                  <a:noFill/>
                </a:ln>
                <a:solidFill>
                  <a:srgbClr val="333333"/>
                </a:solidFill>
                <a:effectLst/>
                <a:uLnTx/>
                <a:uFillTx/>
                <a:latin typeface="Times New Roman" pitchFamily="18" charset="0"/>
                <a:ea typeface="+mn-ea"/>
                <a:cs typeface="+mn-cs"/>
              </a:rPr>
              <a:t>Assign:</a:t>
            </a:r>
            <a:endParaRPr kumimoji="0" lang="en-US" altLang="en-US" sz="2400" b="1" i="0" u="none" strike="noStrike" kern="1200" cap="none" spc="0" normalizeH="0" baseline="0" noProof="0" dirty="0">
              <a:ln>
                <a:noFill/>
              </a:ln>
              <a:solidFill>
                <a:srgbClr val="333333"/>
              </a:solidFill>
              <a:effectLst/>
              <a:uLnTx/>
              <a:uFillTx/>
              <a:latin typeface="Times New Roman" pitchFamily="18" charset="0"/>
              <a:ea typeface="+mn-ea"/>
              <a:cs typeface="+mn-cs"/>
            </a:endParaRPr>
          </a:p>
          <a:p>
            <a:pPr marL="457200" marR="0" lvl="0" indent="-457200" algn="l" defTabSz="914400" rtl="0" eaLnBrk="0" fontAlgn="base" latinLnBrk="0" hangingPunct="0">
              <a:lnSpc>
                <a:spcPct val="100000"/>
              </a:lnSpc>
              <a:spcBef>
                <a:spcPct val="0"/>
              </a:spcBef>
              <a:spcAft>
                <a:spcPct val="0"/>
              </a:spcAft>
              <a:buClrTx/>
              <a:buSzTx/>
              <a:buFont typeface="+mj-lt"/>
              <a:buAutoNum type="arabicParenR"/>
              <a:tabLst/>
              <a:defRPr/>
            </a:pPr>
            <a:r>
              <a:rPr kumimoji="0" lang="en-US" altLang="en-US" sz="2400" b="1" i="0" u="none" strike="noStrike" kern="1200" cap="none" spc="0" normalizeH="0" baseline="0" noProof="0" dirty="0">
                <a:ln>
                  <a:noFill/>
                </a:ln>
                <a:solidFill>
                  <a:srgbClr val="333333"/>
                </a:solidFill>
                <a:effectLst/>
                <a:uLnTx/>
                <a:uFillTx/>
                <a:latin typeface="Times New Roman" pitchFamily="18" charset="0"/>
                <a:ea typeface="+mn-ea"/>
                <a:cs typeface="+mn-cs"/>
              </a:rPr>
              <a:t>Daily Journal</a:t>
            </a:r>
          </a:p>
          <a:p>
            <a:pPr marL="457200" marR="0" lvl="0" indent="-457200" algn="l" defTabSz="914400" rtl="0" eaLnBrk="0" fontAlgn="base" latinLnBrk="0" hangingPunct="0">
              <a:lnSpc>
                <a:spcPct val="100000"/>
              </a:lnSpc>
              <a:spcBef>
                <a:spcPct val="0"/>
              </a:spcBef>
              <a:spcAft>
                <a:spcPct val="0"/>
              </a:spcAft>
              <a:buClrTx/>
              <a:buSzTx/>
              <a:buFont typeface="+mj-lt"/>
              <a:buAutoNum type="arabicParenR"/>
              <a:tabLst/>
              <a:defRPr/>
            </a:pPr>
            <a:r>
              <a:rPr lang="en-US" altLang="en-US" b="1" dirty="0">
                <a:solidFill>
                  <a:srgbClr val="333333"/>
                </a:solidFill>
              </a:rPr>
              <a:t>Assign. #6. </a:t>
            </a:r>
            <a:r>
              <a:rPr kumimoji="0" lang="en-US" altLang="en-US" sz="2400" b="1" i="0" u="none" strike="noStrike" kern="1200" cap="none" spc="0" normalizeH="0" baseline="0" noProof="0" dirty="0">
                <a:ln>
                  <a:noFill/>
                </a:ln>
                <a:solidFill>
                  <a:srgbClr val="333333"/>
                </a:solidFill>
                <a:effectLst/>
                <a:uLnTx/>
                <a:uFillTx/>
                <a:latin typeface="Times New Roman" pitchFamily="18" charset="0"/>
                <a:ea typeface="+mn-ea"/>
                <a:cs typeface="+mn-cs"/>
              </a:rPr>
              <a:t> Outline AND diagram the balanced thought structure of Ps 24.</a:t>
            </a:r>
          </a:p>
          <a:p>
            <a:pPr lvl="0">
              <a:buFont typeface="+mj-lt"/>
              <a:buAutoNum type="arabicParenR"/>
            </a:pPr>
            <a:r>
              <a:rPr lang="en-US" altLang="en-US" b="1" dirty="0">
                <a:solidFill>
                  <a:srgbClr val="333333"/>
                </a:solidFill>
              </a:rPr>
              <a:t>Assign. #7.   </a:t>
            </a:r>
            <a:r>
              <a:rPr lang="en-US" b="1" dirty="0"/>
              <a:t>Discover the various roles of the Israelite priests.  (Long reading on priests, if interested)</a:t>
            </a:r>
            <a:endParaRPr kumimoji="0" lang="en-US" altLang="en-US" sz="2400" b="1" i="0" u="none" strike="noStrike" kern="1200" cap="none" spc="0" normalizeH="0" baseline="0" noProof="0" dirty="0">
              <a:ln>
                <a:noFill/>
              </a:ln>
              <a:solidFill>
                <a:srgbClr val="333333"/>
              </a:solidFill>
              <a:effectLst/>
              <a:uLnTx/>
              <a:uFillTx/>
              <a:latin typeface="Times New Roman" pitchFamily="18" charset="0"/>
              <a:ea typeface="+mn-ea"/>
              <a:cs typeface="+mn-cs"/>
            </a:endParaRPr>
          </a:p>
          <a:p>
            <a:pPr marL="457200" marR="0" lvl="0" indent="-457200" algn="l" defTabSz="914400" rtl="0" eaLnBrk="0" fontAlgn="base" latinLnBrk="0" hangingPunct="0">
              <a:lnSpc>
                <a:spcPct val="100000"/>
              </a:lnSpc>
              <a:spcBef>
                <a:spcPct val="0"/>
              </a:spcBef>
              <a:spcAft>
                <a:spcPct val="0"/>
              </a:spcAft>
              <a:buClrTx/>
              <a:buSzTx/>
              <a:buFontTx/>
              <a:buNone/>
              <a:tabLst/>
              <a:defRPr/>
            </a:pPr>
            <a:endParaRPr kumimoji="0" lang="en-US" altLang="en-US" sz="2400" b="1" i="0" u="sng" strike="noStrike" kern="1200" cap="none" spc="0" normalizeH="0" baseline="0" noProof="0" dirty="0">
              <a:ln>
                <a:noFill/>
              </a:ln>
              <a:solidFill>
                <a:srgbClr val="333333"/>
              </a:solidFill>
              <a:effectLst/>
              <a:uLnTx/>
              <a:uFillTx/>
              <a:latin typeface="Times New Roman" pitchFamily="18" charset="0"/>
              <a:ea typeface="+mn-ea"/>
              <a:cs typeface="+mn-cs"/>
            </a:endParaRPr>
          </a:p>
          <a:p>
            <a:pPr marL="457200" marR="0" lvl="0" indent="-457200" algn="l" defTabSz="914400" rtl="0" eaLnBrk="0" fontAlgn="base" latinLnBrk="0" hangingPunct="0">
              <a:lnSpc>
                <a:spcPct val="100000"/>
              </a:lnSpc>
              <a:spcBef>
                <a:spcPct val="0"/>
              </a:spcBef>
              <a:spcAft>
                <a:spcPct val="0"/>
              </a:spcAft>
              <a:buClrTx/>
              <a:buSzTx/>
              <a:buFontTx/>
              <a:buNone/>
              <a:tabLst/>
              <a:defRPr/>
            </a:pPr>
            <a:endParaRPr kumimoji="0" lang="en-US" altLang="en-US" sz="2400" b="1" i="0" u="sng" strike="noStrike" kern="1200" cap="none" spc="0" normalizeH="0" baseline="0" noProof="0" dirty="0">
              <a:ln>
                <a:noFill/>
              </a:ln>
              <a:solidFill>
                <a:srgbClr val="333333"/>
              </a:solidFill>
              <a:effectLst/>
              <a:uLnTx/>
              <a:uFillTx/>
              <a:latin typeface="Times New Roman" pitchFamily="18" charset="0"/>
              <a:ea typeface="+mn-ea"/>
              <a:cs typeface="+mn-cs"/>
            </a:endParaRPr>
          </a:p>
          <a:p>
            <a:pPr marL="457200" marR="0" lvl="0" indent="-457200" algn="l" defTabSz="914400" rtl="0" eaLnBrk="0" fontAlgn="base" latinLnBrk="0" hangingPunct="0">
              <a:lnSpc>
                <a:spcPct val="100000"/>
              </a:lnSpc>
              <a:spcBef>
                <a:spcPct val="0"/>
              </a:spcBef>
              <a:spcAft>
                <a:spcPct val="0"/>
              </a:spcAft>
              <a:buClrTx/>
              <a:buSzTx/>
              <a:buFontTx/>
              <a:buNone/>
              <a:tabLst/>
              <a:defRPr/>
            </a:pPr>
            <a:endParaRPr kumimoji="0" lang="en-US" altLang="en-US" sz="2400" b="1" i="0" u="none" strike="noStrike" kern="1200" cap="none" spc="0" normalizeH="0" baseline="0" noProof="0" dirty="0">
              <a:ln>
                <a:noFill/>
              </a:ln>
              <a:solidFill>
                <a:srgbClr val="333333"/>
              </a:solidFill>
              <a:effectLst/>
              <a:uLnTx/>
              <a:uFillTx/>
              <a:latin typeface="Times New Roman" pitchFamily="18" charset="0"/>
              <a:ea typeface="+mn-ea"/>
              <a:cs typeface="+mn-cs"/>
            </a:endParaRPr>
          </a:p>
          <a:p>
            <a:pPr marL="457200" marR="0" lvl="0" indent="-457200" algn="l" defTabSz="914400" rtl="0" eaLnBrk="0" fontAlgn="base" latinLnBrk="0" hangingPunct="0">
              <a:lnSpc>
                <a:spcPct val="100000"/>
              </a:lnSpc>
              <a:spcBef>
                <a:spcPct val="0"/>
              </a:spcBef>
              <a:spcAft>
                <a:spcPct val="0"/>
              </a:spcAft>
              <a:buClrTx/>
              <a:buSzTx/>
              <a:buFontTx/>
              <a:buNone/>
              <a:tabLst/>
              <a:defRPr/>
            </a:pPr>
            <a:endParaRPr kumimoji="0" lang="en-US" altLang="en-US" sz="2400" b="1" i="0" u="none" strike="noStrike" kern="1200" cap="none" spc="0" normalizeH="0" baseline="0" noProof="0" dirty="0">
              <a:ln>
                <a:noFill/>
              </a:ln>
              <a:solidFill>
                <a:srgbClr val="333333"/>
              </a:solidFill>
              <a:effectLst/>
              <a:uLnTx/>
              <a:uFillTx/>
              <a:latin typeface="Times New Roman" pitchFamily="18" charset="0"/>
              <a:ea typeface="+mn-ea"/>
              <a:cs typeface="+mn-cs"/>
            </a:endParaRPr>
          </a:p>
          <a:p>
            <a:pPr marL="457200" marR="0" lvl="0" indent="-457200" algn="l" defTabSz="914400" rtl="0" eaLnBrk="0" fontAlgn="base" latinLnBrk="0" hangingPunct="0">
              <a:lnSpc>
                <a:spcPct val="100000"/>
              </a:lnSpc>
              <a:spcBef>
                <a:spcPct val="0"/>
              </a:spcBef>
              <a:spcAft>
                <a:spcPct val="0"/>
              </a:spcAft>
              <a:buClrTx/>
              <a:buSzTx/>
              <a:buFontTx/>
              <a:buNone/>
              <a:tabLst/>
              <a:defRPr/>
            </a:pPr>
            <a:r>
              <a:rPr kumimoji="0" lang="en-US" altLang="en-US" sz="2400" b="1" i="0" u="none" strike="noStrike" kern="1200" cap="none" spc="0" normalizeH="0" baseline="0" noProof="0" dirty="0">
                <a:ln>
                  <a:noFill/>
                </a:ln>
                <a:solidFill>
                  <a:srgbClr val="333333"/>
                </a:solidFill>
                <a:effectLst/>
                <a:uLnTx/>
                <a:uFillTx/>
                <a:latin typeface="Times New Roman" pitchFamily="18" charset="0"/>
                <a:ea typeface="+mn-ea"/>
                <a:cs typeface="+mn-cs"/>
              </a:rPr>
              <a:t>Day Objectives:</a:t>
            </a:r>
          </a:p>
          <a:p>
            <a:pPr marL="457200" marR="0" lvl="0" indent="-457200" algn="l" defTabSz="914400" rtl="0" eaLnBrk="0" fontAlgn="base" latinLnBrk="0" hangingPunct="0">
              <a:lnSpc>
                <a:spcPct val="100000"/>
              </a:lnSpc>
              <a:spcBef>
                <a:spcPct val="0"/>
              </a:spcBef>
              <a:spcAft>
                <a:spcPct val="0"/>
              </a:spcAft>
              <a:buClrTx/>
              <a:buSzTx/>
              <a:buFontTx/>
              <a:buAutoNum type="arabicParenR"/>
              <a:tabLst/>
              <a:defRPr/>
            </a:pPr>
            <a:r>
              <a:rPr kumimoji="0" lang="en-US" altLang="en-US" sz="2400" b="1" i="0" u="none" strike="noStrike" kern="1200" cap="none" spc="0" normalizeH="0" baseline="0" noProof="0" dirty="0">
                <a:ln>
                  <a:noFill/>
                </a:ln>
                <a:solidFill>
                  <a:srgbClr val="333333"/>
                </a:solidFill>
                <a:effectLst/>
                <a:uLnTx/>
                <a:uFillTx/>
                <a:latin typeface="Times New Roman" pitchFamily="18" charset="0"/>
                <a:ea typeface="+mn-ea"/>
                <a:cs typeface="+mn-cs"/>
              </a:rPr>
              <a:t>Explain the cultic symbol system behind the sacrificial system.</a:t>
            </a:r>
          </a:p>
          <a:p>
            <a:pPr marL="457200" marR="0" lvl="0" indent="-457200" algn="l" defTabSz="914400" rtl="0" eaLnBrk="0" fontAlgn="base" latinLnBrk="0" hangingPunct="0">
              <a:lnSpc>
                <a:spcPct val="100000"/>
              </a:lnSpc>
              <a:spcBef>
                <a:spcPct val="0"/>
              </a:spcBef>
              <a:spcAft>
                <a:spcPct val="0"/>
              </a:spcAft>
              <a:buClrTx/>
              <a:buSzTx/>
              <a:buFontTx/>
              <a:buAutoNum type="arabicParenR"/>
              <a:tabLst/>
              <a:defRPr/>
            </a:pPr>
            <a:r>
              <a:rPr kumimoji="0" lang="en-US" altLang="en-US" sz="2400" b="1" i="0" u="none" strike="noStrike" kern="1200" cap="none" spc="0" normalizeH="0" baseline="0" noProof="0" dirty="0">
                <a:ln>
                  <a:noFill/>
                </a:ln>
                <a:solidFill>
                  <a:srgbClr val="333333"/>
                </a:solidFill>
                <a:effectLst/>
                <a:uLnTx/>
                <a:uFillTx/>
                <a:latin typeface="Times New Roman" pitchFamily="18" charset="0"/>
                <a:ea typeface="+mn-ea"/>
                <a:cs typeface="+mn-cs"/>
              </a:rPr>
              <a:t>Learn how to diagram “balanced thought structures.”</a:t>
            </a:r>
          </a:p>
          <a:p>
            <a:pPr marL="457200" marR="0" lvl="0" indent="-457200" algn="l" defTabSz="914400" rtl="0" eaLnBrk="0" fontAlgn="base" latinLnBrk="0" hangingPunct="0">
              <a:lnSpc>
                <a:spcPct val="100000"/>
              </a:lnSpc>
              <a:spcBef>
                <a:spcPct val="0"/>
              </a:spcBef>
              <a:spcAft>
                <a:spcPct val="0"/>
              </a:spcAft>
              <a:buClrTx/>
              <a:buSzTx/>
              <a:buFontTx/>
              <a:buAutoNum type="arabicParenR"/>
              <a:tabLst/>
              <a:defRPr/>
            </a:pPr>
            <a:r>
              <a:rPr lang="en-US" altLang="en-US" b="1" dirty="0">
                <a:solidFill>
                  <a:srgbClr val="333333"/>
                </a:solidFill>
              </a:rPr>
              <a:t>Develop skill outlining psalm types.</a:t>
            </a:r>
            <a:endParaRPr kumimoji="0" lang="en-US" altLang="en-US" sz="2400" b="1" i="0" u="none" strike="noStrike" kern="1200" cap="none" spc="0" normalizeH="0" baseline="0" noProof="0" dirty="0">
              <a:ln>
                <a:noFill/>
              </a:ln>
              <a:solidFill>
                <a:srgbClr val="333333"/>
              </a:solidFill>
              <a:effectLst/>
              <a:uLnTx/>
              <a:uFillTx/>
              <a:latin typeface="Times New Roman" pitchFamily="18" charset="0"/>
              <a:ea typeface="+mn-ea"/>
              <a:cs typeface="+mn-cs"/>
            </a:endParaRPr>
          </a:p>
        </p:txBody>
      </p:sp>
      <p:graphicFrame>
        <p:nvGraphicFramePr>
          <p:cNvPr id="1026" name="Object 1024">
            <a:extLst>
              <a:ext uri="{FF2B5EF4-FFF2-40B4-BE49-F238E27FC236}">
                <a16:creationId xmlns:a16="http://schemas.microsoft.com/office/drawing/2014/main" id="{A10702BD-091B-1EDA-DD6D-D2433B2A951F}"/>
              </a:ext>
            </a:extLst>
          </p:cNvPr>
          <p:cNvGraphicFramePr>
            <a:graphicFrameLocks noChangeAspect="1"/>
          </p:cNvGraphicFramePr>
          <p:nvPr>
            <p:extLst>
              <p:ext uri="{D42A27DB-BD31-4B8C-83A1-F6EECF244321}">
                <p14:modId xmlns:p14="http://schemas.microsoft.com/office/powerpoint/2010/main" val="3961337043"/>
              </p:ext>
            </p:extLst>
          </p:nvPr>
        </p:nvGraphicFramePr>
        <p:xfrm>
          <a:off x="4648200" y="3276600"/>
          <a:ext cx="1683283" cy="1358900"/>
        </p:xfrm>
        <a:graphic>
          <a:graphicData uri="http://schemas.openxmlformats.org/presentationml/2006/ole">
            <mc:AlternateContent xmlns:mc="http://schemas.openxmlformats.org/markup-compatibility/2006">
              <mc:Choice xmlns:v="urn:schemas-microsoft-com:vml" Requires="v">
                <p:oleObj name="Clip" r:id="rId3" imgW="1891800" imgH="1526760" progId="MS_ClipArt_Gallery.5">
                  <p:embed/>
                </p:oleObj>
              </mc:Choice>
              <mc:Fallback>
                <p:oleObj name="Clip" r:id="rId3" imgW="1891800" imgH="1526760" progId="MS_ClipArt_Gallery.5">
                  <p:embed/>
                  <p:pic>
                    <p:nvPicPr>
                      <p:cNvPr id="1026" name="Object 1024">
                        <a:extLst>
                          <a:ext uri="{FF2B5EF4-FFF2-40B4-BE49-F238E27FC236}">
                            <a16:creationId xmlns:a16="http://schemas.microsoft.com/office/drawing/2014/main" id="{A10702BD-091B-1EDA-DD6D-D2433B2A951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48200" y="3276600"/>
                        <a:ext cx="1683283" cy="1358900"/>
                      </a:xfrm>
                      <a:prstGeom prst="rect">
                        <a:avLst/>
                      </a:prstGeom>
                      <a:noFill/>
                      <a:ln>
                        <a:noFill/>
                      </a:ln>
                      <a:effectLst/>
                    </p:spPr>
                  </p:pic>
                </p:oleObj>
              </mc:Fallback>
            </mc:AlternateContent>
          </a:graphicData>
        </a:graphic>
      </p:graphicFrame>
    </p:spTree>
    <p:extLst>
      <p:ext uri="{BB962C8B-B14F-4D97-AF65-F5344CB8AC3E}">
        <p14:creationId xmlns:p14="http://schemas.microsoft.com/office/powerpoint/2010/main" val="214767344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ext Box 2"/>
          <p:cNvSpPr txBox="1">
            <a:spLocks noChangeArrowheads="1"/>
          </p:cNvSpPr>
          <p:nvPr/>
        </p:nvSpPr>
        <p:spPr bwMode="auto">
          <a:xfrm>
            <a:off x="0" y="1066800"/>
            <a:ext cx="9144000" cy="56323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bg2"/>
              </a:buClr>
              <a:buFont typeface="Monotype Sorts" pitchFamily="2" charset="2"/>
              <a:buChar char="§"/>
              <a:defRPr kumimoji="1" sz="3200">
                <a:solidFill>
                  <a:schemeClr val="tx1"/>
                </a:solidFill>
                <a:latin typeface="Times New Roman" pitchFamily="18" charset="0"/>
              </a:defRPr>
            </a:lvl1pPr>
            <a:lvl2pPr marL="742950" indent="-285750">
              <a:spcBef>
                <a:spcPct val="20000"/>
              </a:spcBef>
              <a:buClr>
                <a:schemeClr val="bg2"/>
              </a:buClr>
              <a:buSzPct val="50000"/>
              <a:buFont typeface="Monotype Sorts" pitchFamily="2" charset="2"/>
              <a:buChar char="l"/>
              <a:defRPr kumimoji="1" sz="2800">
                <a:solidFill>
                  <a:schemeClr val="tx1"/>
                </a:solidFill>
                <a:latin typeface="Times New Roman" pitchFamily="18" charset="0"/>
              </a:defRPr>
            </a:lvl2pPr>
            <a:lvl3pPr marL="1143000" indent="-228600">
              <a:spcBef>
                <a:spcPct val="20000"/>
              </a:spcBef>
              <a:buChar char="•"/>
              <a:defRPr kumimoji="1" sz="2400">
                <a:solidFill>
                  <a:schemeClr val="tx1"/>
                </a:solidFill>
                <a:latin typeface="Times New Roman" pitchFamily="18" charset="0"/>
              </a:defRPr>
            </a:lvl3pPr>
            <a:lvl4pPr marL="1600200" indent="-228600">
              <a:spcBef>
                <a:spcPct val="20000"/>
              </a:spcBef>
              <a:buChar char="–"/>
              <a:defRPr kumimoji="1" sz="2000">
                <a:solidFill>
                  <a:schemeClr val="tx1"/>
                </a:solidFill>
                <a:latin typeface="Times New Roman" pitchFamily="18" charset="0"/>
              </a:defRPr>
            </a:lvl4pPr>
            <a:lvl5pPr marL="2057400" indent="-228600">
              <a:spcBef>
                <a:spcPct val="20000"/>
              </a:spcBef>
              <a:buChar char="»"/>
              <a:defRPr kumimoji="1" sz="2000">
                <a:solidFill>
                  <a:schemeClr val="tx1"/>
                </a:solidFill>
                <a:latin typeface="Times New Roman" pitchFamily="18" charset="0"/>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400" b="1" i="0" u="none" strike="noStrike" kern="1200" cap="none" spc="0" normalizeH="0" baseline="0" noProof="0" dirty="0">
                <a:ln>
                  <a:noFill/>
                </a:ln>
                <a:solidFill>
                  <a:srgbClr val="333333"/>
                </a:solidFill>
                <a:effectLst/>
                <a:uLnTx/>
                <a:uFillTx/>
                <a:latin typeface="Times New Roman" pitchFamily="18" charset="0"/>
                <a:ea typeface="+mn-ea"/>
                <a:cs typeface="+mn-cs"/>
              </a:rPr>
              <a:t>	I. 	Call to Praise 1-3 [chiasm: </a:t>
            </a:r>
            <a:r>
              <a:rPr kumimoji="0" lang="en-US" altLang="en-US" sz="2400" b="1" i="0" u="none" strike="noStrike" kern="1200" cap="none" spc="0" normalizeH="0" baseline="0" noProof="0" dirty="0">
                <a:ln>
                  <a:noFill/>
                </a:ln>
                <a:solidFill>
                  <a:srgbClr val="3333CC"/>
                </a:solidFill>
                <a:effectLst/>
                <a:uLnTx/>
                <a:uFillTx/>
                <a:latin typeface="Times New Roman" pitchFamily="18" charset="0"/>
                <a:ea typeface="+mn-ea"/>
                <a:cs typeface="+mn-cs"/>
              </a:rPr>
              <a:t>sing</a:t>
            </a:r>
            <a:r>
              <a:rPr kumimoji="0" lang="en-US" altLang="en-US" sz="2400" b="1" i="0" u="none" strike="noStrike" kern="1200" cap="none" spc="0" normalizeH="0" baseline="0" noProof="0" dirty="0">
                <a:ln>
                  <a:noFill/>
                </a:ln>
                <a:solidFill>
                  <a:srgbClr val="333333"/>
                </a:solidFill>
                <a:effectLst/>
                <a:uLnTx/>
                <a:uFillTx/>
                <a:latin typeface="Times New Roman" pitchFamily="18" charset="0"/>
                <a:ea typeface="+mn-ea"/>
                <a:cs typeface="+mn-cs"/>
              </a:rPr>
              <a:t>, </a:t>
            </a:r>
            <a:r>
              <a:rPr kumimoji="0" lang="en-US" altLang="en-US" sz="2400" b="1" i="0" u="none" strike="noStrike" kern="1200" cap="none" spc="0" normalizeH="0" baseline="0" noProof="0" dirty="0">
                <a:ln>
                  <a:noFill/>
                </a:ln>
                <a:solidFill>
                  <a:srgbClr val="009900"/>
                </a:solidFill>
                <a:effectLst/>
                <a:uLnTx/>
                <a:uFillTx/>
                <a:latin typeface="Times New Roman" pitchFamily="18" charset="0"/>
                <a:ea typeface="+mn-ea"/>
                <a:cs typeface="+mn-cs"/>
              </a:rPr>
              <a:t>praise</a:t>
            </a:r>
            <a:r>
              <a:rPr kumimoji="0" lang="en-US" altLang="en-US" sz="2400" b="1" i="0" u="none" strike="noStrike" kern="1200" cap="none" spc="0" normalizeH="0" baseline="0" noProof="0" dirty="0">
                <a:ln>
                  <a:noFill/>
                </a:ln>
                <a:solidFill>
                  <a:srgbClr val="333333"/>
                </a:solidFill>
                <a:effectLst/>
                <a:uLnTx/>
                <a:uFillTx/>
                <a:latin typeface="Times New Roman" pitchFamily="18" charset="0"/>
                <a:ea typeface="+mn-ea"/>
                <a:cs typeface="+mn-cs"/>
              </a:rPr>
              <a:t>, </a:t>
            </a:r>
            <a:r>
              <a:rPr kumimoji="0" lang="en-US" altLang="en-US" sz="2400" b="1" i="0" u="none" strike="noStrike" kern="1200" cap="none" spc="0" normalizeH="0" baseline="0" noProof="0" dirty="0">
                <a:ln>
                  <a:noFill/>
                </a:ln>
                <a:solidFill>
                  <a:srgbClr val="3333CC"/>
                </a:solidFill>
                <a:effectLst/>
                <a:uLnTx/>
                <a:uFillTx/>
                <a:latin typeface="Times New Roman" pitchFamily="18" charset="0"/>
                <a:ea typeface="+mn-ea"/>
                <a:cs typeface="+mn-cs"/>
              </a:rPr>
              <a:t>sing</a:t>
            </a:r>
            <a:r>
              <a:rPr kumimoji="0" lang="en-US" altLang="en-US" sz="2400" b="1" i="0" u="none" strike="noStrike" kern="1200" cap="none" spc="0" normalizeH="0" baseline="0" noProof="0" dirty="0">
                <a:ln>
                  <a:noFill/>
                </a:ln>
                <a:solidFill>
                  <a:srgbClr val="333333"/>
                </a:solidFill>
                <a:effectLst/>
                <a:uLnTx/>
                <a:uFillTx/>
                <a:latin typeface="Times New Roman" pitchFamily="18" charset="0"/>
                <a:ea typeface="+mn-ea"/>
                <a:cs typeface="+mn-cs"/>
              </a:rPr>
              <a:t>]</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400" b="1" i="0" u="none" strike="noStrike" kern="1200" cap="none" spc="0" normalizeH="0" baseline="0" noProof="0" dirty="0">
                <a:ln>
                  <a:noFill/>
                </a:ln>
                <a:solidFill>
                  <a:srgbClr val="333333"/>
                </a:solidFill>
                <a:effectLst/>
                <a:uLnTx/>
                <a:uFillTx/>
                <a:latin typeface="Times New Roman" pitchFamily="18" charset="0"/>
                <a:ea typeface="+mn-ea"/>
                <a:cs typeface="+mn-cs"/>
              </a:rPr>
              <a:t>	II.	Cause for Praise 4-19 [themes: word, deed, </a:t>
            </a:r>
            <a:r>
              <a:rPr kumimoji="0" lang="en-US" altLang="en-US" sz="2400" b="1" i="0" u="none" strike="noStrike" kern="1200" cap="none" spc="0" normalizeH="0" baseline="0" noProof="0" dirty="0">
                <a:ln>
                  <a:noFill/>
                </a:ln>
                <a:solidFill>
                  <a:srgbClr val="C00000"/>
                </a:solidFill>
                <a:effectLst/>
                <a:uLnTx/>
                <a:uFillTx/>
                <a:latin typeface="Times New Roman" pitchFamily="18" charset="0"/>
                <a:ea typeface="+mn-ea"/>
                <a:cs typeface="+mn-cs"/>
              </a:rPr>
              <a:t>love</a:t>
            </a:r>
            <a:r>
              <a:rPr kumimoji="0" lang="en-US" altLang="en-US" sz="2400" b="1" i="0" u="none" strike="noStrike" kern="1200" cap="none" spc="0" normalizeH="0" baseline="0" noProof="0" dirty="0">
                <a:ln>
                  <a:noFill/>
                </a:ln>
                <a:solidFill>
                  <a:srgbClr val="333333"/>
                </a:solidFill>
                <a:effectLst/>
                <a:uLnTx/>
                <a:uFillTx/>
                <a:latin typeface="Times New Roman" pitchFamily="18" charset="0"/>
                <a:ea typeface="+mn-ea"/>
                <a:cs typeface="+mn-cs"/>
              </a:rPr>
              <a:t>]</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400" b="1" i="0" u="none" strike="noStrike" kern="1200" cap="none" spc="0" normalizeH="0" baseline="0" noProof="0" dirty="0">
                <a:ln>
                  <a:noFill/>
                </a:ln>
                <a:solidFill>
                  <a:srgbClr val="333333"/>
                </a:solidFill>
                <a:effectLst/>
                <a:uLnTx/>
                <a:uFillTx/>
                <a:latin typeface="Times New Roman" pitchFamily="18" charset="0"/>
                <a:ea typeface="+mn-ea"/>
                <a:cs typeface="+mn-cs"/>
              </a:rPr>
              <a:t>		A.	Summary: God’s attributes  4-5</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400" b="1" i="0" u="none" strike="noStrike" kern="1200" cap="none" spc="0" normalizeH="0" baseline="0" noProof="0" dirty="0">
                <a:ln>
                  <a:noFill/>
                </a:ln>
                <a:solidFill>
                  <a:srgbClr val="333333"/>
                </a:solidFill>
                <a:effectLst/>
                <a:uLnTx/>
                <a:uFillTx/>
                <a:latin typeface="Times New Roman" pitchFamily="18" charset="0"/>
                <a:ea typeface="+mn-ea"/>
                <a:cs typeface="+mn-cs"/>
              </a:rPr>
              <a:t>		B.	Illustrations: Yahweh’s word and deed  6-12</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400" b="1" i="0" u="none" strike="noStrike" kern="1200" cap="none" spc="0" normalizeH="0" baseline="0" noProof="0" dirty="0">
                <a:ln>
                  <a:noFill/>
                </a:ln>
                <a:solidFill>
                  <a:srgbClr val="333333"/>
                </a:solidFill>
                <a:effectLst/>
                <a:uLnTx/>
                <a:uFillTx/>
                <a:latin typeface="Times New Roman" pitchFamily="18" charset="0"/>
                <a:ea typeface="+mn-ea"/>
                <a:cs typeface="+mn-cs"/>
              </a:rPr>
              <a:t>			1.	Sovereign over creation  6-9</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400" b="1" i="0" u="none" strike="noStrike" kern="1200" cap="none" spc="0" normalizeH="0" baseline="0" noProof="0" dirty="0">
                <a:ln>
                  <a:noFill/>
                </a:ln>
                <a:solidFill>
                  <a:srgbClr val="333333"/>
                </a:solidFill>
                <a:effectLst/>
                <a:uLnTx/>
                <a:uFillTx/>
                <a:latin typeface="Times New Roman" pitchFamily="18" charset="0"/>
                <a:ea typeface="+mn-ea"/>
                <a:cs typeface="+mn-cs"/>
              </a:rPr>
              <a:t>				a.	Act of creation  6-7</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400" b="1" i="0" u="none" strike="noStrike" kern="1200" cap="none" spc="0" normalizeH="0" baseline="0" noProof="0" dirty="0">
                <a:ln>
                  <a:noFill/>
                </a:ln>
                <a:solidFill>
                  <a:srgbClr val="333333"/>
                </a:solidFill>
                <a:effectLst/>
                <a:uLnTx/>
                <a:uFillTx/>
                <a:latin typeface="Times New Roman" pitchFamily="18" charset="0"/>
                <a:ea typeface="+mn-ea"/>
                <a:cs typeface="+mn-cs"/>
              </a:rPr>
              <a:t>				b.	Implication (“therefore”)  8-9</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400" b="1" i="0" u="none" strike="noStrike" kern="1200" cap="none" spc="0" normalizeH="0" baseline="0" noProof="0" dirty="0">
                <a:ln>
                  <a:noFill/>
                </a:ln>
                <a:solidFill>
                  <a:srgbClr val="333333"/>
                </a:solidFill>
                <a:effectLst/>
                <a:uLnTx/>
                <a:uFillTx/>
                <a:latin typeface="Times New Roman" pitchFamily="18" charset="0"/>
                <a:ea typeface="+mn-ea"/>
                <a:cs typeface="+mn-cs"/>
              </a:rPr>
              <a:t>			2.	Sovereign over history  10-12</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400" b="1" i="0" u="none" strike="noStrike" kern="1200" cap="none" spc="0" normalizeH="0" baseline="0" noProof="0" dirty="0">
                <a:ln>
                  <a:noFill/>
                </a:ln>
                <a:solidFill>
                  <a:srgbClr val="333333"/>
                </a:solidFill>
                <a:effectLst/>
                <a:uLnTx/>
                <a:uFillTx/>
                <a:latin typeface="Times New Roman" pitchFamily="18" charset="0"/>
                <a:ea typeface="+mn-ea"/>
                <a:cs typeface="+mn-cs"/>
              </a:rPr>
              <a:t>				a.	Actions among nations  10-11</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400" b="1" i="0" u="none" strike="noStrike" kern="1200" cap="none" spc="0" normalizeH="0" baseline="0" noProof="0" dirty="0">
                <a:ln>
                  <a:noFill/>
                </a:ln>
                <a:solidFill>
                  <a:srgbClr val="333333"/>
                </a:solidFill>
                <a:effectLst/>
                <a:uLnTx/>
                <a:uFillTx/>
                <a:latin typeface="Times New Roman" pitchFamily="18" charset="0"/>
                <a:ea typeface="+mn-ea"/>
                <a:cs typeface="+mn-cs"/>
              </a:rPr>
              <a:t>				b.	Implication  12</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400" b="1" i="0" u="none" strike="noStrike" kern="1200" cap="none" spc="0" normalizeH="0" baseline="0" noProof="0" dirty="0">
                <a:ln>
                  <a:noFill/>
                </a:ln>
                <a:solidFill>
                  <a:srgbClr val="333333"/>
                </a:solidFill>
                <a:effectLst/>
                <a:uLnTx/>
                <a:uFillTx/>
                <a:latin typeface="Times New Roman" pitchFamily="18" charset="0"/>
                <a:ea typeface="+mn-ea"/>
                <a:cs typeface="+mn-cs"/>
              </a:rPr>
              <a:t>		C.	Illustration:  Yahweh’s justice and love  13-19</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400" b="1" i="0" u="none" strike="noStrike" kern="1200" cap="none" spc="0" normalizeH="0" baseline="0" noProof="0" dirty="0">
                <a:ln>
                  <a:noFill/>
                </a:ln>
                <a:solidFill>
                  <a:srgbClr val="333333"/>
                </a:solidFill>
                <a:effectLst/>
                <a:uLnTx/>
                <a:uFillTx/>
                <a:latin typeface="Times New Roman" pitchFamily="18" charset="0"/>
                <a:ea typeface="+mn-ea"/>
                <a:cs typeface="+mn-cs"/>
              </a:rPr>
              <a:t>			1.	Position of sovereignty over world: 				 knows all  13-15</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400" b="1" i="0" u="none" strike="noStrike" kern="1200" cap="none" spc="0" normalizeH="0" baseline="0" noProof="0" dirty="0">
                <a:ln>
                  <a:noFill/>
                </a:ln>
                <a:solidFill>
                  <a:srgbClr val="333333"/>
                </a:solidFill>
                <a:effectLst/>
                <a:uLnTx/>
                <a:uFillTx/>
                <a:latin typeface="Times New Roman" pitchFamily="18" charset="0"/>
                <a:ea typeface="+mn-ea"/>
                <a:cs typeface="+mn-cs"/>
              </a:rPr>
              <a:t>			2.	Intervenes in world with justice and love  				 16-19</a:t>
            </a:r>
          </a:p>
        </p:txBody>
      </p:sp>
      <p:sp>
        <p:nvSpPr>
          <p:cNvPr id="11267" name="Text Box 3"/>
          <p:cNvSpPr txBox="1">
            <a:spLocks noChangeArrowheads="1"/>
          </p:cNvSpPr>
          <p:nvPr/>
        </p:nvSpPr>
        <p:spPr bwMode="auto">
          <a:xfrm>
            <a:off x="0" y="0"/>
            <a:ext cx="9144000"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bg2"/>
              </a:buClr>
              <a:buFont typeface="Monotype Sorts" pitchFamily="2" charset="2"/>
              <a:buChar char="§"/>
              <a:defRPr kumimoji="1" sz="3200">
                <a:solidFill>
                  <a:schemeClr val="tx1"/>
                </a:solidFill>
                <a:latin typeface="Times New Roman" pitchFamily="18" charset="0"/>
              </a:defRPr>
            </a:lvl1pPr>
            <a:lvl2pPr marL="742950" indent="-285750">
              <a:spcBef>
                <a:spcPct val="20000"/>
              </a:spcBef>
              <a:buClr>
                <a:schemeClr val="bg2"/>
              </a:buClr>
              <a:buSzPct val="50000"/>
              <a:buFont typeface="Monotype Sorts" pitchFamily="2" charset="2"/>
              <a:buChar char="l"/>
              <a:defRPr kumimoji="1" sz="2800">
                <a:solidFill>
                  <a:schemeClr val="tx1"/>
                </a:solidFill>
                <a:latin typeface="Times New Roman" pitchFamily="18" charset="0"/>
              </a:defRPr>
            </a:lvl2pPr>
            <a:lvl3pPr marL="1143000" indent="-228600">
              <a:spcBef>
                <a:spcPct val="20000"/>
              </a:spcBef>
              <a:buChar char="•"/>
              <a:defRPr kumimoji="1" sz="2400">
                <a:solidFill>
                  <a:schemeClr val="tx1"/>
                </a:solidFill>
                <a:latin typeface="Times New Roman" pitchFamily="18" charset="0"/>
              </a:defRPr>
            </a:lvl3pPr>
            <a:lvl4pPr marL="1600200" indent="-228600">
              <a:spcBef>
                <a:spcPct val="20000"/>
              </a:spcBef>
              <a:buChar char="–"/>
              <a:defRPr kumimoji="1" sz="2000">
                <a:solidFill>
                  <a:schemeClr val="tx1"/>
                </a:solidFill>
                <a:latin typeface="Times New Roman" pitchFamily="18" charset="0"/>
              </a:defRPr>
            </a:lvl4pPr>
            <a:lvl5pPr marL="2057400" indent="-228600">
              <a:spcBef>
                <a:spcPct val="20000"/>
              </a:spcBef>
              <a:buChar char="»"/>
              <a:defRPr kumimoji="1" sz="2000">
                <a:solidFill>
                  <a:schemeClr val="tx1"/>
                </a:solidFill>
                <a:latin typeface="Times New Roman" pitchFamily="18" charset="0"/>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2400" b="1" i="0" u="sng" strike="noStrike" kern="1200" cap="none" spc="0" normalizeH="0" baseline="0" noProof="0" dirty="0">
                <a:ln>
                  <a:noFill/>
                </a:ln>
                <a:solidFill>
                  <a:srgbClr val="333333"/>
                </a:solidFill>
                <a:effectLst/>
                <a:uLnTx/>
                <a:uFillTx/>
                <a:latin typeface="Times New Roman" pitchFamily="18" charset="0"/>
                <a:ea typeface="+mn-ea"/>
                <a:cs typeface="+mn-cs"/>
              </a:rPr>
              <a:t>Psalm 33 (1 of 2)</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2400" b="1" i="0" u="none" strike="noStrike" kern="1200" cap="none" spc="0" normalizeH="0" baseline="0" noProof="0" dirty="0">
                <a:ln>
                  <a:noFill/>
                </a:ln>
                <a:solidFill>
                  <a:srgbClr val="333333"/>
                </a:solidFill>
                <a:effectLst/>
                <a:uLnTx/>
                <a:uFillTx/>
                <a:latin typeface="Times New Roman" pitchFamily="18" charset="0"/>
                <a:ea typeface="+mn-ea"/>
                <a:cs typeface="+mn-cs"/>
              </a:rPr>
              <a:t>(abbreviated outline)</a:t>
            </a:r>
            <a:endParaRPr kumimoji="0" lang="en-US" altLang="en-US" sz="2400" b="0" i="0" u="none" strike="noStrike" kern="1200" cap="none" spc="0" normalizeH="0" baseline="0" noProof="0" dirty="0">
              <a:ln>
                <a:noFill/>
              </a:ln>
              <a:solidFill>
                <a:srgbClr val="333333"/>
              </a:solidFill>
              <a:effectLst/>
              <a:uLnTx/>
              <a:uFillTx/>
              <a:latin typeface="Times New Roman" pitchFamily="18" charset="0"/>
              <a:ea typeface="+mn-ea"/>
              <a:cs typeface="+mn-cs"/>
            </a:endParaRPr>
          </a:p>
        </p:txBody>
      </p:sp>
      <p:graphicFrame>
        <p:nvGraphicFramePr>
          <p:cNvPr id="5124" name="Object 4"/>
          <p:cNvGraphicFramePr>
            <a:graphicFrameLocks noChangeAspect="1"/>
          </p:cNvGraphicFramePr>
          <p:nvPr/>
        </p:nvGraphicFramePr>
        <p:xfrm>
          <a:off x="152400" y="2514600"/>
          <a:ext cx="2362200" cy="2362200"/>
        </p:xfrm>
        <a:graphic>
          <a:graphicData uri="http://schemas.openxmlformats.org/presentationml/2006/ole">
            <mc:AlternateContent xmlns:mc="http://schemas.openxmlformats.org/markup-compatibility/2006">
              <mc:Choice xmlns:v="urn:schemas-microsoft-com:vml" Requires="v">
                <p:oleObj name="Clip" r:id="rId3" imgW="1805940" imgH="1805940" progId="MS_ClipArt_Gallery.5">
                  <p:embed/>
                </p:oleObj>
              </mc:Choice>
              <mc:Fallback>
                <p:oleObj name="Clip" r:id="rId3" imgW="1805940" imgH="1805940" progId="MS_ClipArt_Gallery.5">
                  <p:embed/>
                  <p:pic>
                    <p:nvPicPr>
                      <p:cNvPr id="5124" name="Object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2400" y="2514600"/>
                        <a:ext cx="2362200" cy="2362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4" name="TextBox 3">
            <a:extLst>
              <a:ext uri="{FF2B5EF4-FFF2-40B4-BE49-F238E27FC236}">
                <a16:creationId xmlns:a16="http://schemas.microsoft.com/office/drawing/2014/main" id="{54ACD5BA-48BE-92E8-3434-442F1766892D}"/>
              </a:ext>
            </a:extLst>
          </p:cNvPr>
          <p:cNvSpPr txBox="1"/>
          <p:nvPr/>
        </p:nvSpPr>
        <p:spPr>
          <a:xfrm>
            <a:off x="152400" y="158889"/>
            <a:ext cx="3048000" cy="830997"/>
          </a:xfrm>
          <a:prstGeom prst="rect">
            <a:avLst/>
          </a:prstGeom>
          <a:noFill/>
          <a:ln w="25400">
            <a:solidFill>
              <a:srgbClr val="C00000"/>
            </a:solidFill>
          </a:ln>
        </p:spPr>
        <p:txBody>
          <a:bodyPr wrap="square" rtlCol="0">
            <a:spAutoFit/>
          </a:bodyPr>
          <a:lstStyle/>
          <a:p>
            <a:r>
              <a:rPr lang="en-US" b="1" dirty="0"/>
              <a:t>“</a:t>
            </a:r>
            <a:r>
              <a:rPr lang="en-US" b="1" dirty="0">
                <a:solidFill>
                  <a:srgbClr val="C00000"/>
                </a:solidFill>
              </a:rPr>
              <a:t>love</a:t>
            </a:r>
            <a:r>
              <a:rPr lang="en-US" b="1" dirty="0"/>
              <a:t>” – </a:t>
            </a:r>
            <a:r>
              <a:rPr lang="en-US" b="1" i="1" dirty="0" err="1"/>
              <a:t>chesed</a:t>
            </a:r>
            <a:endParaRPr lang="en-US" b="1" i="1" dirty="0"/>
          </a:p>
          <a:p>
            <a:r>
              <a:rPr lang="en-US" b="1" dirty="0"/>
              <a:t>Covenant faithfulness</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5122">
                                            <p:txEl>
                                              <p:pRg st="0" end="0"/>
                                            </p:txEl>
                                          </p:spTgt>
                                        </p:tgtEl>
                                        <p:attrNameLst>
                                          <p:attrName>style.visibility</p:attrName>
                                        </p:attrNameLst>
                                      </p:cBhvr>
                                      <p:to>
                                        <p:strVal val="visible"/>
                                      </p:to>
                                    </p:set>
                                    <p:anim calcmode="lin" valueType="num">
                                      <p:cBhvr additive="base">
                                        <p:cTn id="7" dur="500" fill="hold"/>
                                        <p:tgtEl>
                                          <p:spTgt spid="5122">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5122">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5122">
                                            <p:txEl>
                                              <p:pRg st="1" end="1"/>
                                            </p:txEl>
                                          </p:spTgt>
                                        </p:tgtEl>
                                        <p:attrNameLst>
                                          <p:attrName>style.visibility</p:attrName>
                                        </p:attrNameLst>
                                      </p:cBhvr>
                                      <p:to>
                                        <p:strVal val="visible"/>
                                      </p:to>
                                    </p:set>
                                    <p:anim calcmode="lin" valueType="num">
                                      <p:cBhvr additive="base">
                                        <p:cTn id="13" dur="500" fill="hold"/>
                                        <p:tgtEl>
                                          <p:spTgt spid="5122">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5122">
                                            <p:txEl>
                                              <p:pRg st="1" end="1"/>
                                            </p:txEl>
                                          </p:spTgt>
                                        </p:tgtEl>
                                        <p:attrNameLst>
                                          <p:attrName>ppt_y</p:attrName>
                                        </p:attrNameLst>
                                      </p:cBhvr>
                                      <p:tavLst>
                                        <p:tav tm="0">
                                          <p:val>
                                            <p:strVal val="#ppt_y"/>
                                          </p:val>
                                        </p:tav>
                                        <p:tav tm="100000">
                                          <p:val>
                                            <p:strVal val="#ppt_y"/>
                                          </p:val>
                                        </p:tav>
                                      </p:tavLst>
                                    </p:anim>
                                  </p:childTnLst>
                                </p:cTn>
                              </p:par>
                            </p:childTnLst>
                          </p:cTn>
                        </p:par>
                        <p:par>
                          <p:cTn id="15" fill="hold" nodeType="withGroup">
                            <p:stCondLst>
                              <p:cond delay="500"/>
                            </p:stCondLst>
                            <p:childTnLst>
                              <p:par>
                                <p:cTn id="16" presetID="15" presetClass="entr" presetSubtype="0" fill="hold" nodeType="afterEffect">
                                  <p:stCondLst>
                                    <p:cond delay="0"/>
                                  </p:stCondLst>
                                  <p:childTnLst>
                                    <p:set>
                                      <p:cBhvr>
                                        <p:cTn id="17" dur="1" fill="hold">
                                          <p:stCondLst>
                                            <p:cond delay="0"/>
                                          </p:stCondLst>
                                        </p:cTn>
                                        <p:tgtEl>
                                          <p:spTgt spid="5124"/>
                                        </p:tgtEl>
                                        <p:attrNameLst>
                                          <p:attrName>style.visibility</p:attrName>
                                        </p:attrNameLst>
                                      </p:cBhvr>
                                      <p:to>
                                        <p:strVal val="visible"/>
                                      </p:to>
                                    </p:set>
                                    <p:anim calcmode="lin" valueType="num">
                                      <p:cBhvr>
                                        <p:cTn id="18" dur="1000" fill="hold"/>
                                        <p:tgtEl>
                                          <p:spTgt spid="5124"/>
                                        </p:tgtEl>
                                        <p:attrNameLst>
                                          <p:attrName>ppt_w</p:attrName>
                                        </p:attrNameLst>
                                      </p:cBhvr>
                                      <p:tavLst>
                                        <p:tav tm="0">
                                          <p:val>
                                            <p:fltVal val="0"/>
                                          </p:val>
                                        </p:tav>
                                        <p:tav tm="100000">
                                          <p:val>
                                            <p:strVal val="#ppt_w"/>
                                          </p:val>
                                        </p:tav>
                                      </p:tavLst>
                                    </p:anim>
                                    <p:anim calcmode="lin" valueType="num">
                                      <p:cBhvr>
                                        <p:cTn id="19" dur="1000" fill="hold"/>
                                        <p:tgtEl>
                                          <p:spTgt spid="5124"/>
                                        </p:tgtEl>
                                        <p:attrNameLst>
                                          <p:attrName>ppt_h</p:attrName>
                                        </p:attrNameLst>
                                      </p:cBhvr>
                                      <p:tavLst>
                                        <p:tav tm="0">
                                          <p:val>
                                            <p:fltVal val="0"/>
                                          </p:val>
                                        </p:tav>
                                        <p:tav tm="100000">
                                          <p:val>
                                            <p:strVal val="#ppt_h"/>
                                          </p:val>
                                        </p:tav>
                                      </p:tavLst>
                                    </p:anim>
                                    <p:anim calcmode="lin" valueType="num">
                                      <p:cBhvr>
                                        <p:cTn id="20" dur="1000" fill="hold"/>
                                        <p:tgtEl>
                                          <p:spTgt spid="5124"/>
                                        </p:tgtEl>
                                        <p:attrNameLst>
                                          <p:attrName>ppt_x</p:attrName>
                                        </p:attrNameLst>
                                      </p:cBhvr>
                                      <p:tavLst>
                                        <p:tav tm="0" fmla="#ppt_x+(cos(-2*pi*(1-$))*-#ppt_x-sin(-2*pi*(1-$))*(1-#ppt_y))*(1-$)">
                                          <p:val>
                                            <p:fltVal val="0"/>
                                          </p:val>
                                        </p:tav>
                                        <p:tav tm="100000">
                                          <p:val>
                                            <p:fltVal val="1"/>
                                          </p:val>
                                        </p:tav>
                                      </p:tavLst>
                                    </p:anim>
                                    <p:anim calcmode="lin" valueType="num">
                                      <p:cBhvr>
                                        <p:cTn id="21" dur="1000" fill="hold"/>
                                        <p:tgtEl>
                                          <p:spTgt spid="5124"/>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22" fill="hold">
                      <p:stCondLst>
                        <p:cond delay="indefinite"/>
                      </p:stCondLst>
                      <p:childTnLst>
                        <p:par>
                          <p:cTn id="23" fill="hold">
                            <p:stCondLst>
                              <p:cond delay="0"/>
                            </p:stCondLst>
                            <p:childTnLst>
                              <p:par>
                                <p:cTn id="24" presetID="1" presetClass="entr" presetSubtype="0" fill="hold" grpId="0" nodeType="clickEffect">
                                  <p:stCondLst>
                                    <p:cond delay="0"/>
                                  </p:stCondLst>
                                  <p:childTnLst>
                                    <p:set>
                                      <p:cBhvr>
                                        <p:cTn id="25" dur="1" fill="hold">
                                          <p:stCondLst>
                                            <p:cond delay="0"/>
                                          </p:stCondLst>
                                        </p:cTn>
                                        <p:tgtEl>
                                          <p:spTgt spid="4">
                                            <p:bg/>
                                          </p:spTgt>
                                        </p:tgtEl>
                                        <p:attrNameLst>
                                          <p:attrName>style.visibility</p:attrName>
                                        </p:attrNameLst>
                                      </p:cBhvr>
                                      <p:to>
                                        <p:strVal val="visible"/>
                                      </p:to>
                                    </p:set>
                                  </p:childTnLst>
                                </p:cTn>
                              </p:par>
                              <p:par>
                                <p:cTn id="26" presetID="1" presetClass="entr" presetSubtype="0" fill="hold" grpId="0" nodeType="withEffect">
                                  <p:stCondLst>
                                    <p:cond delay="0"/>
                                  </p:stCondLst>
                                  <p:childTnLst>
                                    <p:set>
                                      <p:cBhvr>
                                        <p:cTn id="27" dur="1" fill="hold">
                                          <p:stCondLst>
                                            <p:cond delay="0"/>
                                          </p:stCondLst>
                                        </p:cTn>
                                        <p:tgtEl>
                                          <p:spTgt spid="4">
                                            <p:txEl>
                                              <p:pRg st="0" end="0"/>
                                            </p:txEl>
                                          </p:spTgt>
                                        </p:tgtEl>
                                        <p:attrNameLst>
                                          <p:attrName>style.visibility</p:attrName>
                                        </p:attrNameLst>
                                      </p:cBhvr>
                                      <p:to>
                                        <p:strVal val="visible"/>
                                      </p:to>
                                    </p:set>
                                  </p:childTnLst>
                                </p:cTn>
                              </p:par>
                              <p:par>
                                <p:cTn id="28" presetID="1" presetClass="entr" presetSubtype="0" fill="hold" grpId="0" nodeType="withEffect">
                                  <p:stCondLst>
                                    <p:cond delay="0"/>
                                  </p:stCondLst>
                                  <p:childTnLst>
                                    <p:set>
                                      <p:cBhvr>
                                        <p:cTn id="29"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30" fill="hold">
                      <p:stCondLst>
                        <p:cond delay="indefinite"/>
                      </p:stCondLst>
                      <p:childTnLst>
                        <p:par>
                          <p:cTn id="31" fill="hold">
                            <p:stCondLst>
                              <p:cond delay="0"/>
                            </p:stCondLst>
                            <p:childTnLst>
                              <p:par>
                                <p:cTn id="32" presetID="2" presetClass="entr" presetSubtype="8" fill="hold" grpId="0" nodeType="clickEffect">
                                  <p:stCondLst>
                                    <p:cond delay="0"/>
                                  </p:stCondLst>
                                  <p:childTnLst>
                                    <p:set>
                                      <p:cBhvr>
                                        <p:cTn id="33" dur="1" fill="hold">
                                          <p:stCondLst>
                                            <p:cond delay="0"/>
                                          </p:stCondLst>
                                        </p:cTn>
                                        <p:tgtEl>
                                          <p:spTgt spid="5122">
                                            <p:txEl>
                                              <p:pRg st="2" end="2"/>
                                            </p:txEl>
                                          </p:spTgt>
                                        </p:tgtEl>
                                        <p:attrNameLst>
                                          <p:attrName>style.visibility</p:attrName>
                                        </p:attrNameLst>
                                      </p:cBhvr>
                                      <p:to>
                                        <p:strVal val="visible"/>
                                      </p:to>
                                    </p:set>
                                    <p:anim calcmode="lin" valueType="num">
                                      <p:cBhvr additive="base">
                                        <p:cTn id="34" dur="500" fill="hold"/>
                                        <p:tgtEl>
                                          <p:spTgt spid="5122">
                                            <p:txEl>
                                              <p:pRg st="2" end="2"/>
                                            </p:txEl>
                                          </p:spTgt>
                                        </p:tgtEl>
                                        <p:attrNameLst>
                                          <p:attrName>ppt_x</p:attrName>
                                        </p:attrNameLst>
                                      </p:cBhvr>
                                      <p:tavLst>
                                        <p:tav tm="0">
                                          <p:val>
                                            <p:strVal val="0-#ppt_w/2"/>
                                          </p:val>
                                        </p:tav>
                                        <p:tav tm="100000">
                                          <p:val>
                                            <p:strVal val="#ppt_x"/>
                                          </p:val>
                                        </p:tav>
                                      </p:tavLst>
                                    </p:anim>
                                    <p:anim calcmode="lin" valueType="num">
                                      <p:cBhvr additive="base">
                                        <p:cTn id="35" dur="500" fill="hold"/>
                                        <p:tgtEl>
                                          <p:spTgt spid="5122">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2" presetClass="entr" presetSubtype="8" fill="hold" grpId="0" nodeType="clickEffect">
                                  <p:stCondLst>
                                    <p:cond delay="0"/>
                                  </p:stCondLst>
                                  <p:childTnLst>
                                    <p:set>
                                      <p:cBhvr>
                                        <p:cTn id="39" dur="1" fill="hold">
                                          <p:stCondLst>
                                            <p:cond delay="0"/>
                                          </p:stCondLst>
                                        </p:cTn>
                                        <p:tgtEl>
                                          <p:spTgt spid="5122">
                                            <p:txEl>
                                              <p:pRg st="3" end="3"/>
                                            </p:txEl>
                                          </p:spTgt>
                                        </p:tgtEl>
                                        <p:attrNameLst>
                                          <p:attrName>style.visibility</p:attrName>
                                        </p:attrNameLst>
                                      </p:cBhvr>
                                      <p:to>
                                        <p:strVal val="visible"/>
                                      </p:to>
                                    </p:set>
                                    <p:anim calcmode="lin" valueType="num">
                                      <p:cBhvr additive="base">
                                        <p:cTn id="40" dur="500" fill="hold"/>
                                        <p:tgtEl>
                                          <p:spTgt spid="5122">
                                            <p:txEl>
                                              <p:pRg st="3" end="3"/>
                                            </p:txEl>
                                          </p:spTgt>
                                        </p:tgtEl>
                                        <p:attrNameLst>
                                          <p:attrName>ppt_x</p:attrName>
                                        </p:attrNameLst>
                                      </p:cBhvr>
                                      <p:tavLst>
                                        <p:tav tm="0">
                                          <p:val>
                                            <p:strVal val="0-#ppt_w/2"/>
                                          </p:val>
                                        </p:tav>
                                        <p:tav tm="100000">
                                          <p:val>
                                            <p:strVal val="#ppt_x"/>
                                          </p:val>
                                        </p:tav>
                                      </p:tavLst>
                                    </p:anim>
                                    <p:anim calcmode="lin" valueType="num">
                                      <p:cBhvr additive="base">
                                        <p:cTn id="41" dur="500" fill="hold"/>
                                        <p:tgtEl>
                                          <p:spTgt spid="5122">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42" fill="hold">
                      <p:stCondLst>
                        <p:cond delay="indefinite"/>
                      </p:stCondLst>
                      <p:childTnLst>
                        <p:par>
                          <p:cTn id="43" fill="hold">
                            <p:stCondLst>
                              <p:cond delay="0"/>
                            </p:stCondLst>
                            <p:childTnLst>
                              <p:par>
                                <p:cTn id="44" presetID="2" presetClass="entr" presetSubtype="8" fill="hold" grpId="0" nodeType="clickEffect">
                                  <p:stCondLst>
                                    <p:cond delay="0"/>
                                  </p:stCondLst>
                                  <p:childTnLst>
                                    <p:set>
                                      <p:cBhvr>
                                        <p:cTn id="45" dur="1" fill="hold">
                                          <p:stCondLst>
                                            <p:cond delay="0"/>
                                          </p:stCondLst>
                                        </p:cTn>
                                        <p:tgtEl>
                                          <p:spTgt spid="5122">
                                            <p:txEl>
                                              <p:pRg st="4" end="4"/>
                                            </p:txEl>
                                          </p:spTgt>
                                        </p:tgtEl>
                                        <p:attrNameLst>
                                          <p:attrName>style.visibility</p:attrName>
                                        </p:attrNameLst>
                                      </p:cBhvr>
                                      <p:to>
                                        <p:strVal val="visible"/>
                                      </p:to>
                                    </p:set>
                                    <p:anim calcmode="lin" valueType="num">
                                      <p:cBhvr additive="base">
                                        <p:cTn id="46" dur="500" fill="hold"/>
                                        <p:tgtEl>
                                          <p:spTgt spid="5122">
                                            <p:txEl>
                                              <p:pRg st="4" end="4"/>
                                            </p:txEl>
                                          </p:spTgt>
                                        </p:tgtEl>
                                        <p:attrNameLst>
                                          <p:attrName>ppt_x</p:attrName>
                                        </p:attrNameLst>
                                      </p:cBhvr>
                                      <p:tavLst>
                                        <p:tav tm="0">
                                          <p:val>
                                            <p:strVal val="0-#ppt_w/2"/>
                                          </p:val>
                                        </p:tav>
                                        <p:tav tm="100000">
                                          <p:val>
                                            <p:strVal val="#ppt_x"/>
                                          </p:val>
                                        </p:tav>
                                      </p:tavLst>
                                    </p:anim>
                                    <p:anim calcmode="lin" valueType="num">
                                      <p:cBhvr additive="base">
                                        <p:cTn id="47" dur="500" fill="hold"/>
                                        <p:tgtEl>
                                          <p:spTgt spid="5122">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48" fill="hold">
                      <p:stCondLst>
                        <p:cond delay="indefinite"/>
                      </p:stCondLst>
                      <p:childTnLst>
                        <p:par>
                          <p:cTn id="49" fill="hold">
                            <p:stCondLst>
                              <p:cond delay="0"/>
                            </p:stCondLst>
                            <p:childTnLst>
                              <p:par>
                                <p:cTn id="50" presetID="2" presetClass="entr" presetSubtype="8" fill="hold" grpId="0" nodeType="clickEffect">
                                  <p:stCondLst>
                                    <p:cond delay="0"/>
                                  </p:stCondLst>
                                  <p:childTnLst>
                                    <p:set>
                                      <p:cBhvr>
                                        <p:cTn id="51" dur="1" fill="hold">
                                          <p:stCondLst>
                                            <p:cond delay="0"/>
                                          </p:stCondLst>
                                        </p:cTn>
                                        <p:tgtEl>
                                          <p:spTgt spid="5122">
                                            <p:txEl>
                                              <p:pRg st="5" end="5"/>
                                            </p:txEl>
                                          </p:spTgt>
                                        </p:tgtEl>
                                        <p:attrNameLst>
                                          <p:attrName>style.visibility</p:attrName>
                                        </p:attrNameLst>
                                      </p:cBhvr>
                                      <p:to>
                                        <p:strVal val="visible"/>
                                      </p:to>
                                    </p:set>
                                    <p:anim calcmode="lin" valueType="num">
                                      <p:cBhvr additive="base">
                                        <p:cTn id="52" dur="500" fill="hold"/>
                                        <p:tgtEl>
                                          <p:spTgt spid="5122">
                                            <p:txEl>
                                              <p:pRg st="5" end="5"/>
                                            </p:txEl>
                                          </p:spTgt>
                                        </p:tgtEl>
                                        <p:attrNameLst>
                                          <p:attrName>ppt_x</p:attrName>
                                        </p:attrNameLst>
                                      </p:cBhvr>
                                      <p:tavLst>
                                        <p:tav tm="0">
                                          <p:val>
                                            <p:strVal val="0-#ppt_w/2"/>
                                          </p:val>
                                        </p:tav>
                                        <p:tav tm="100000">
                                          <p:val>
                                            <p:strVal val="#ppt_x"/>
                                          </p:val>
                                        </p:tav>
                                      </p:tavLst>
                                    </p:anim>
                                    <p:anim calcmode="lin" valueType="num">
                                      <p:cBhvr additive="base">
                                        <p:cTn id="53" dur="500" fill="hold"/>
                                        <p:tgtEl>
                                          <p:spTgt spid="5122">
                                            <p:txEl>
                                              <p:pRg st="5" end="5"/>
                                            </p:txEl>
                                          </p:spTgt>
                                        </p:tgtEl>
                                        <p:attrNameLst>
                                          <p:attrName>ppt_y</p:attrName>
                                        </p:attrNameLst>
                                      </p:cBhvr>
                                      <p:tavLst>
                                        <p:tav tm="0">
                                          <p:val>
                                            <p:strVal val="#ppt_y"/>
                                          </p:val>
                                        </p:tav>
                                        <p:tav tm="100000">
                                          <p:val>
                                            <p:strVal val="#ppt_y"/>
                                          </p:val>
                                        </p:tav>
                                      </p:tavLst>
                                    </p:anim>
                                  </p:childTnLst>
                                </p:cTn>
                              </p:par>
                            </p:childTnLst>
                          </p:cTn>
                        </p:par>
                      </p:childTnLst>
                    </p:cTn>
                  </p:par>
                  <p:par>
                    <p:cTn id="54" fill="hold">
                      <p:stCondLst>
                        <p:cond delay="indefinite"/>
                      </p:stCondLst>
                      <p:childTnLst>
                        <p:par>
                          <p:cTn id="55" fill="hold">
                            <p:stCondLst>
                              <p:cond delay="0"/>
                            </p:stCondLst>
                            <p:childTnLst>
                              <p:par>
                                <p:cTn id="56" presetID="2" presetClass="entr" presetSubtype="8" fill="hold" grpId="0" nodeType="clickEffect">
                                  <p:stCondLst>
                                    <p:cond delay="0"/>
                                  </p:stCondLst>
                                  <p:childTnLst>
                                    <p:set>
                                      <p:cBhvr>
                                        <p:cTn id="57" dur="1" fill="hold">
                                          <p:stCondLst>
                                            <p:cond delay="0"/>
                                          </p:stCondLst>
                                        </p:cTn>
                                        <p:tgtEl>
                                          <p:spTgt spid="5122">
                                            <p:txEl>
                                              <p:pRg st="6" end="6"/>
                                            </p:txEl>
                                          </p:spTgt>
                                        </p:tgtEl>
                                        <p:attrNameLst>
                                          <p:attrName>style.visibility</p:attrName>
                                        </p:attrNameLst>
                                      </p:cBhvr>
                                      <p:to>
                                        <p:strVal val="visible"/>
                                      </p:to>
                                    </p:set>
                                    <p:anim calcmode="lin" valueType="num">
                                      <p:cBhvr additive="base">
                                        <p:cTn id="58" dur="500" fill="hold"/>
                                        <p:tgtEl>
                                          <p:spTgt spid="5122">
                                            <p:txEl>
                                              <p:pRg st="6" end="6"/>
                                            </p:txEl>
                                          </p:spTgt>
                                        </p:tgtEl>
                                        <p:attrNameLst>
                                          <p:attrName>ppt_x</p:attrName>
                                        </p:attrNameLst>
                                      </p:cBhvr>
                                      <p:tavLst>
                                        <p:tav tm="0">
                                          <p:val>
                                            <p:strVal val="0-#ppt_w/2"/>
                                          </p:val>
                                        </p:tav>
                                        <p:tav tm="100000">
                                          <p:val>
                                            <p:strVal val="#ppt_x"/>
                                          </p:val>
                                        </p:tav>
                                      </p:tavLst>
                                    </p:anim>
                                    <p:anim calcmode="lin" valueType="num">
                                      <p:cBhvr additive="base">
                                        <p:cTn id="59" dur="500" fill="hold"/>
                                        <p:tgtEl>
                                          <p:spTgt spid="5122">
                                            <p:txEl>
                                              <p:pRg st="6" end="6"/>
                                            </p:txEl>
                                          </p:spTgt>
                                        </p:tgtEl>
                                        <p:attrNameLst>
                                          <p:attrName>ppt_y</p:attrName>
                                        </p:attrNameLst>
                                      </p:cBhvr>
                                      <p:tavLst>
                                        <p:tav tm="0">
                                          <p:val>
                                            <p:strVal val="#ppt_y"/>
                                          </p:val>
                                        </p:tav>
                                        <p:tav tm="100000">
                                          <p:val>
                                            <p:strVal val="#ppt_y"/>
                                          </p:val>
                                        </p:tav>
                                      </p:tavLst>
                                    </p:anim>
                                  </p:childTnLst>
                                </p:cTn>
                              </p:par>
                            </p:childTnLst>
                          </p:cTn>
                        </p:par>
                      </p:childTnLst>
                    </p:cTn>
                  </p:par>
                  <p:par>
                    <p:cTn id="60" fill="hold">
                      <p:stCondLst>
                        <p:cond delay="indefinite"/>
                      </p:stCondLst>
                      <p:childTnLst>
                        <p:par>
                          <p:cTn id="61" fill="hold">
                            <p:stCondLst>
                              <p:cond delay="0"/>
                            </p:stCondLst>
                            <p:childTnLst>
                              <p:par>
                                <p:cTn id="62" presetID="2" presetClass="entr" presetSubtype="8" fill="hold" grpId="0" nodeType="clickEffect">
                                  <p:stCondLst>
                                    <p:cond delay="0"/>
                                  </p:stCondLst>
                                  <p:childTnLst>
                                    <p:set>
                                      <p:cBhvr>
                                        <p:cTn id="63" dur="1" fill="hold">
                                          <p:stCondLst>
                                            <p:cond delay="0"/>
                                          </p:stCondLst>
                                        </p:cTn>
                                        <p:tgtEl>
                                          <p:spTgt spid="5122">
                                            <p:txEl>
                                              <p:pRg st="7" end="7"/>
                                            </p:txEl>
                                          </p:spTgt>
                                        </p:tgtEl>
                                        <p:attrNameLst>
                                          <p:attrName>style.visibility</p:attrName>
                                        </p:attrNameLst>
                                      </p:cBhvr>
                                      <p:to>
                                        <p:strVal val="visible"/>
                                      </p:to>
                                    </p:set>
                                    <p:anim calcmode="lin" valueType="num">
                                      <p:cBhvr additive="base">
                                        <p:cTn id="64" dur="500" fill="hold"/>
                                        <p:tgtEl>
                                          <p:spTgt spid="5122">
                                            <p:txEl>
                                              <p:pRg st="7" end="7"/>
                                            </p:txEl>
                                          </p:spTgt>
                                        </p:tgtEl>
                                        <p:attrNameLst>
                                          <p:attrName>ppt_x</p:attrName>
                                        </p:attrNameLst>
                                      </p:cBhvr>
                                      <p:tavLst>
                                        <p:tav tm="0">
                                          <p:val>
                                            <p:strVal val="0-#ppt_w/2"/>
                                          </p:val>
                                        </p:tav>
                                        <p:tav tm="100000">
                                          <p:val>
                                            <p:strVal val="#ppt_x"/>
                                          </p:val>
                                        </p:tav>
                                      </p:tavLst>
                                    </p:anim>
                                    <p:anim calcmode="lin" valueType="num">
                                      <p:cBhvr additive="base">
                                        <p:cTn id="65" dur="500" fill="hold"/>
                                        <p:tgtEl>
                                          <p:spTgt spid="5122">
                                            <p:txEl>
                                              <p:pRg st="7" end="7"/>
                                            </p:txEl>
                                          </p:spTgt>
                                        </p:tgtEl>
                                        <p:attrNameLst>
                                          <p:attrName>ppt_y</p:attrName>
                                        </p:attrNameLst>
                                      </p:cBhvr>
                                      <p:tavLst>
                                        <p:tav tm="0">
                                          <p:val>
                                            <p:strVal val="#ppt_y"/>
                                          </p:val>
                                        </p:tav>
                                        <p:tav tm="100000">
                                          <p:val>
                                            <p:strVal val="#ppt_y"/>
                                          </p:val>
                                        </p:tav>
                                      </p:tavLst>
                                    </p:anim>
                                  </p:childTnLst>
                                </p:cTn>
                              </p:par>
                            </p:childTnLst>
                          </p:cTn>
                        </p:par>
                      </p:childTnLst>
                    </p:cTn>
                  </p:par>
                  <p:par>
                    <p:cTn id="66" fill="hold">
                      <p:stCondLst>
                        <p:cond delay="indefinite"/>
                      </p:stCondLst>
                      <p:childTnLst>
                        <p:par>
                          <p:cTn id="67" fill="hold">
                            <p:stCondLst>
                              <p:cond delay="0"/>
                            </p:stCondLst>
                            <p:childTnLst>
                              <p:par>
                                <p:cTn id="68" presetID="2" presetClass="entr" presetSubtype="8" fill="hold" grpId="0" nodeType="clickEffect">
                                  <p:stCondLst>
                                    <p:cond delay="0"/>
                                  </p:stCondLst>
                                  <p:childTnLst>
                                    <p:set>
                                      <p:cBhvr>
                                        <p:cTn id="69" dur="1" fill="hold">
                                          <p:stCondLst>
                                            <p:cond delay="0"/>
                                          </p:stCondLst>
                                        </p:cTn>
                                        <p:tgtEl>
                                          <p:spTgt spid="5122">
                                            <p:txEl>
                                              <p:pRg st="8" end="8"/>
                                            </p:txEl>
                                          </p:spTgt>
                                        </p:tgtEl>
                                        <p:attrNameLst>
                                          <p:attrName>style.visibility</p:attrName>
                                        </p:attrNameLst>
                                      </p:cBhvr>
                                      <p:to>
                                        <p:strVal val="visible"/>
                                      </p:to>
                                    </p:set>
                                    <p:anim calcmode="lin" valueType="num">
                                      <p:cBhvr additive="base">
                                        <p:cTn id="70" dur="500" fill="hold"/>
                                        <p:tgtEl>
                                          <p:spTgt spid="5122">
                                            <p:txEl>
                                              <p:pRg st="8" end="8"/>
                                            </p:txEl>
                                          </p:spTgt>
                                        </p:tgtEl>
                                        <p:attrNameLst>
                                          <p:attrName>ppt_x</p:attrName>
                                        </p:attrNameLst>
                                      </p:cBhvr>
                                      <p:tavLst>
                                        <p:tav tm="0">
                                          <p:val>
                                            <p:strVal val="0-#ppt_w/2"/>
                                          </p:val>
                                        </p:tav>
                                        <p:tav tm="100000">
                                          <p:val>
                                            <p:strVal val="#ppt_x"/>
                                          </p:val>
                                        </p:tav>
                                      </p:tavLst>
                                    </p:anim>
                                    <p:anim calcmode="lin" valueType="num">
                                      <p:cBhvr additive="base">
                                        <p:cTn id="71" dur="500" fill="hold"/>
                                        <p:tgtEl>
                                          <p:spTgt spid="5122">
                                            <p:txEl>
                                              <p:pRg st="8" end="8"/>
                                            </p:txEl>
                                          </p:spTgt>
                                        </p:tgtEl>
                                        <p:attrNameLst>
                                          <p:attrName>ppt_y</p:attrName>
                                        </p:attrNameLst>
                                      </p:cBhvr>
                                      <p:tavLst>
                                        <p:tav tm="0">
                                          <p:val>
                                            <p:strVal val="#ppt_y"/>
                                          </p:val>
                                        </p:tav>
                                        <p:tav tm="100000">
                                          <p:val>
                                            <p:strVal val="#ppt_y"/>
                                          </p:val>
                                        </p:tav>
                                      </p:tavLst>
                                    </p:anim>
                                  </p:childTnLst>
                                </p:cTn>
                              </p:par>
                            </p:childTnLst>
                          </p:cTn>
                        </p:par>
                      </p:childTnLst>
                    </p:cTn>
                  </p:par>
                  <p:par>
                    <p:cTn id="72" fill="hold">
                      <p:stCondLst>
                        <p:cond delay="indefinite"/>
                      </p:stCondLst>
                      <p:childTnLst>
                        <p:par>
                          <p:cTn id="73" fill="hold">
                            <p:stCondLst>
                              <p:cond delay="0"/>
                            </p:stCondLst>
                            <p:childTnLst>
                              <p:par>
                                <p:cTn id="74" presetID="2" presetClass="entr" presetSubtype="8" fill="hold" grpId="0" nodeType="clickEffect">
                                  <p:stCondLst>
                                    <p:cond delay="0"/>
                                  </p:stCondLst>
                                  <p:childTnLst>
                                    <p:set>
                                      <p:cBhvr>
                                        <p:cTn id="75" dur="1" fill="hold">
                                          <p:stCondLst>
                                            <p:cond delay="0"/>
                                          </p:stCondLst>
                                        </p:cTn>
                                        <p:tgtEl>
                                          <p:spTgt spid="5122">
                                            <p:txEl>
                                              <p:pRg st="9" end="9"/>
                                            </p:txEl>
                                          </p:spTgt>
                                        </p:tgtEl>
                                        <p:attrNameLst>
                                          <p:attrName>style.visibility</p:attrName>
                                        </p:attrNameLst>
                                      </p:cBhvr>
                                      <p:to>
                                        <p:strVal val="visible"/>
                                      </p:to>
                                    </p:set>
                                    <p:anim calcmode="lin" valueType="num">
                                      <p:cBhvr additive="base">
                                        <p:cTn id="76" dur="500" fill="hold"/>
                                        <p:tgtEl>
                                          <p:spTgt spid="5122">
                                            <p:txEl>
                                              <p:pRg st="9" end="9"/>
                                            </p:txEl>
                                          </p:spTgt>
                                        </p:tgtEl>
                                        <p:attrNameLst>
                                          <p:attrName>ppt_x</p:attrName>
                                        </p:attrNameLst>
                                      </p:cBhvr>
                                      <p:tavLst>
                                        <p:tav tm="0">
                                          <p:val>
                                            <p:strVal val="0-#ppt_w/2"/>
                                          </p:val>
                                        </p:tav>
                                        <p:tav tm="100000">
                                          <p:val>
                                            <p:strVal val="#ppt_x"/>
                                          </p:val>
                                        </p:tav>
                                      </p:tavLst>
                                    </p:anim>
                                    <p:anim calcmode="lin" valueType="num">
                                      <p:cBhvr additive="base">
                                        <p:cTn id="77" dur="500" fill="hold"/>
                                        <p:tgtEl>
                                          <p:spTgt spid="5122">
                                            <p:txEl>
                                              <p:pRg st="9" end="9"/>
                                            </p:txEl>
                                          </p:spTgt>
                                        </p:tgtEl>
                                        <p:attrNameLst>
                                          <p:attrName>ppt_y</p:attrName>
                                        </p:attrNameLst>
                                      </p:cBhvr>
                                      <p:tavLst>
                                        <p:tav tm="0">
                                          <p:val>
                                            <p:strVal val="#ppt_y"/>
                                          </p:val>
                                        </p:tav>
                                        <p:tav tm="100000">
                                          <p:val>
                                            <p:strVal val="#ppt_y"/>
                                          </p:val>
                                        </p:tav>
                                      </p:tavLst>
                                    </p:anim>
                                  </p:childTnLst>
                                </p:cTn>
                              </p:par>
                            </p:childTnLst>
                          </p:cTn>
                        </p:par>
                      </p:childTnLst>
                    </p:cTn>
                  </p:par>
                  <p:par>
                    <p:cTn id="78" fill="hold">
                      <p:stCondLst>
                        <p:cond delay="indefinite"/>
                      </p:stCondLst>
                      <p:childTnLst>
                        <p:par>
                          <p:cTn id="79" fill="hold">
                            <p:stCondLst>
                              <p:cond delay="0"/>
                            </p:stCondLst>
                            <p:childTnLst>
                              <p:par>
                                <p:cTn id="80" presetID="2" presetClass="entr" presetSubtype="8" fill="hold" grpId="0" nodeType="clickEffect">
                                  <p:stCondLst>
                                    <p:cond delay="0"/>
                                  </p:stCondLst>
                                  <p:childTnLst>
                                    <p:set>
                                      <p:cBhvr>
                                        <p:cTn id="81" dur="1" fill="hold">
                                          <p:stCondLst>
                                            <p:cond delay="0"/>
                                          </p:stCondLst>
                                        </p:cTn>
                                        <p:tgtEl>
                                          <p:spTgt spid="5122">
                                            <p:txEl>
                                              <p:pRg st="10" end="10"/>
                                            </p:txEl>
                                          </p:spTgt>
                                        </p:tgtEl>
                                        <p:attrNameLst>
                                          <p:attrName>style.visibility</p:attrName>
                                        </p:attrNameLst>
                                      </p:cBhvr>
                                      <p:to>
                                        <p:strVal val="visible"/>
                                      </p:to>
                                    </p:set>
                                    <p:anim calcmode="lin" valueType="num">
                                      <p:cBhvr additive="base">
                                        <p:cTn id="82" dur="500" fill="hold"/>
                                        <p:tgtEl>
                                          <p:spTgt spid="5122">
                                            <p:txEl>
                                              <p:pRg st="10" end="10"/>
                                            </p:txEl>
                                          </p:spTgt>
                                        </p:tgtEl>
                                        <p:attrNameLst>
                                          <p:attrName>ppt_x</p:attrName>
                                        </p:attrNameLst>
                                      </p:cBhvr>
                                      <p:tavLst>
                                        <p:tav tm="0">
                                          <p:val>
                                            <p:strVal val="0-#ppt_w/2"/>
                                          </p:val>
                                        </p:tav>
                                        <p:tav tm="100000">
                                          <p:val>
                                            <p:strVal val="#ppt_x"/>
                                          </p:val>
                                        </p:tav>
                                      </p:tavLst>
                                    </p:anim>
                                    <p:anim calcmode="lin" valueType="num">
                                      <p:cBhvr additive="base">
                                        <p:cTn id="83" dur="500" fill="hold"/>
                                        <p:tgtEl>
                                          <p:spTgt spid="5122">
                                            <p:txEl>
                                              <p:pRg st="10" end="10"/>
                                            </p:txEl>
                                          </p:spTgt>
                                        </p:tgtEl>
                                        <p:attrNameLst>
                                          <p:attrName>ppt_y</p:attrName>
                                        </p:attrNameLst>
                                      </p:cBhvr>
                                      <p:tavLst>
                                        <p:tav tm="0">
                                          <p:val>
                                            <p:strVal val="#ppt_y"/>
                                          </p:val>
                                        </p:tav>
                                        <p:tav tm="100000">
                                          <p:val>
                                            <p:strVal val="#ppt_y"/>
                                          </p:val>
                                        </p:tav>
                                      </p:tavLst>
                                    </p:anim>
                                  </p:childTnLst>
                                </p:cTn>
                              </p:par>
                            </p:childTnLst>
                          </p:cTn>
                        </p:par>
                      </p:childTnLst>
                    </p:cTn>
                  </p:par>
                  <p:par>
                    <p:cTn id="84" fill="hold">
                      <p:stCondLst>
                        <p:cond delay="indefinite"/>
                      </p:stCondLst>
                      <p:childTnLst>
                        <p:par>
                          <p:cTn id="85" fill="hold">
                            <p:stCondLst>
                              <p:cond delay="0"/>
                            </p:stCondLst>
                            <p:childTnLst>
                              <p:par>
                                <p:cTn id="86" presetID="2" presetClass="entr" presetSubtype="8" fill="hold" grpId="0" nodeType="clickEffect">
                                  <p:stCondLst>
                                    <p:cond delay="0"/>
                                  </p:stCondLst>
                                  <p:childTnLst>
                                    <p:set>
                                      <p:cBhvr>
                                        <p:cTn id="87" dur="1" fill="hold">
                                          <p:stCondLst>
                                            <p:cond delay="0"/>
                                          </p:stCondLst>
                                        </p:cTn>
                                        <p:tgtEl>
                                          <p:spTgt spid="5122">
                                            <p:txEl>
                                              <p:pRg st="11" end="11"/>
                                            </p:txEl>
                                          </p:spTgt>
                                        </p:tgtEl>
                                        <p:attrNameLst>
                                          <p:attrName>style.visibility</p:attrName>
                                        </p:attrNameLst>
                                      </p:cBhvr>
                                      <p:to>
                                        <p:strVal val="visible"/>
                                      </p:to>
                                    </p:set>
                                    <p:anim calcmode="lin" valueType="num">
                                      <p:cBhvr additive="base">
                                        <p:cTn id="88" dur="500" fill="hold"/>
                                        <p:tgtEl>
                                          <p:spTgt spid="5122">
                                            <p:txEl>
                                              <p:pRg st="11" end="11"/>
                                            </p:txEl>
                                          </p:spTgt>
                                        </p:tgtEl>
                                        <p:attrNameLst>
                                          <p:attrName>ppt_x</p:attrName>
                                        </p:attrNameLst>
                                      </p:cBhvr>
                                      <p:tavLst>
                                        <p:tav tm="0">
                                          <p:val>
                                            <p:strVal val="0-#ppt_w/2"/>
                                          </p:val>
                                        </p:tav>
                                        <p:tav tm="100000">
                                          <p:val>
                                            <p:strVal val="#ppt_x"/>
                                          </p:val>
                                        </p:tav>
                                      </p:tavLst>
                                    </p:anim>
                                    <p:anim calcmode="lin" valueType="num">
                                      <p:cBhvr additive="base">
                                        <p:cTn id="89" dur="500" fill="hold"/>
                                        <p:tgtEl>
                                          <p:spTgt spid="5122">
                                            <p:txEl>
                                              <p:pRg st="11" end="11"/>
                                            </p:txEl>
                                          </p:spTgt>
                                        </p:tgtEl>
                                        <p:attrNameLst>
                                          <p:attrName>ppt_y</p:attrName>
                                        </p:attrNameLst>
                                      </p:cBhvr>
                                      <p:tavLst>
                                        <p:tav tm="0">
                                          <p:val>
                                            <p:strVal val="#ppt_y"/>
                                          </p:val>
                                        </p:tav>
                                        <p:tav tm="100000">
                                          <p:val>
                                            <p:strVal val="#ppt_y"/>
                                          </p:val>
                                        </p:tav>
                                      </p:tavLst>
                                    </p:anim>
                                  </p:childTnLst>
                                </p:cTn>
                              </p:par>
                            </p:childTnLst>
                          </p:cTn>
                        </p:par>
                      </p:childTnLst>
                    </p:cTn>
                  </p:par>
                  <p:par>
                    <p:cTn id="90" fill="hold">
                      <p:stCondLst>
                        <p:cond delay="indefinite"/>
                      </p:stCondLst>
                      <p:childTnLst>
                        <p:par>
                          <p:cTn id="91" fill="hold">
                            <p:stCondLst>
                              <p:cond delay="0"/>
                            </p:stCondLst>
                            <p:childTnLst>
                              <p:par>
                                <p:cTn id="92" presetID="2" presetClass="entr" presetSubtype="8" fill="hold" grpId="0" nodeType="clickEffect">
                                  <p:stCondLst>
                                    <p:cond delay="0"/>
                                  </p:stCondLst>
                                  <p:childTnLst>
                                    <p:set>
                                      <p:cBhvr>
                                        <p:cTn id="93" dur="1" fill="hold">
                                          <p:stCondLst>
                                            <p:cond delay="0"/>
                                          </p:stCondLst>
                                        </p:cTn>
                                        <p:tgtEl>
                                          <p:spTgt spid="5122">
                                            <p:txEl>
                                              <p:pRg st="12" end="12"/>
                                            </p:txEl>
                                          </p:spTgt>
                                        </p:tgtEl>
                                        <p:attrNameLst>
                                          <p:attrName>style.visibility</p:attrName>
                                        </p:attrNameLst>
                                      </p:cBhvr>
                                      <p:to>
                                        <p:strVal val="visible"/>
                                      </p:to>
                                    </p:set>
                                    <p:anim calcmode="lin" valueType="num">
                                      <p:cBhvr additive="base">
                                        <p:cTn id="94" dur="500" fill="hold"/>
                                        <p:tgtEl>
                                          <p:spTgt spid="5122">
                                            <p:txEl>
                                              <p:pRg st="12" end="12"/>
                                            </p:txEl>
                                          </p:spTgt>
                                        </p:tgtEl>
                                        <p:attrNameLst>
                                          <p:attrName>ppt_x</p:attrName>
                                        </p:attrNameLst>
                                      </p:cBhvr>
                                      <p:tavLst>
                                        <p:tav tm="0">
                                          <p:val>
                                            <p:strVal val="0-#ppt_w/2"/>
                                          </p:val>
                                        </p:tav>
                                        <p:tav tm="100000">
                                          <p:val>
                                            <p:strVal val="#ppt_x"/>
                                          </p:val>
                                        </p:tav>
                                      </p:tavLst>
                                    </p:anim>
                                    <p:anim calcmode="lin" valueType="num">
                                      <p:cBhvr additive="base">
                                        <p:cTn id="95" dur="500" fill="hold"/>
                                        <p:tgtEl>
                                          <p:spTgt spid="5122">
                                            <p:txEl>
                                              <p:pRg st="12" end="12"/>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2" grpId="0" uiExpand="1" build="p" autoUpdateAnimBg="0"/>
      <p:bldP spid="4" grpId="0" build="allAtOnce"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ext Box 2"/>
          <p:cNvSpPr txBox="1">
            <a:spLocks noChangeArrowheads="1"/>
          </p:cNvSpPr>
          <p:nvPr/>
        </p:nvSpPr>
        <p:spPr bwMode="auto">
          <a:xfrm>
            <a:off x="0" y="990600"/>
            <a:ext cx="9144000" cy="1552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bg2"/>
              </a:buClr>
              <a:buFont typeface="Monotype Sorts" pitchFamily="2" charset="2"/>
              <a:buChar char="§"/>
              <a:defRPr kumimoji="1" sz="3200">
                <a:solidFill>
                  <a:schemeClr val="tx1"/>
                </a:solidFill>
                <a:latin typeface="Times New Roman" pitchFamily="18" charset="0"/>
              </a:defRPr>
            </a:lvl1pPr>
            <a:lvl2pPr marL="742950" indent="-285750">
              <a:spcBef>
                <a:spcPct val="20000"/>
              </a:spcBef>
              <a:buClr>
                <a:schemeClr val="bg2"/>
              </a:buClr>
              <a:buSzPct val="50000"/>
              <a:buFont typeface="Monotype Sorts" pitchFamily="2" charset="2"/>
              <a:buChar char="l"/>
              <a:defRPr kumimoji="1" sz="2800">
                <a:solidFill>
                  <a:schemeClr val="tx1"/>
                </a:solidFill>
                <a:latin typeface="Times New Roman" pitchFamily="18" charset="0"/>
              </a:defRPr>
            </a:lvl2pPr>
            <a:lvl3pPr marL="1143000" indent="-228600">
              <a:spcBef>
                <a:spcPct val="20000"/>
              </a:spcBef>
              <a:buChar char="•"/>
              <a:defRPr kumimoji="1" sz="2400">
                <a:solidFill>
                  <a:schemeClr val="tx1"/>
                </a:solidFill>
                <a:latin typeface="Times New Roman" pitchFamily="18" charset="0"/>
              </a:defRPr>
            </a:lvl3pPr>
            <a:lvl4pPr marL="1600200" indent="-228600">
              <a:spcBef>
                <a:spcPct val="20000"/>
              </a:spcBef>
              <a:buChar char="–"/>
              <a:defRPr kumimoji="1" sz="2000">
                <a:solidFill>
                  <a:schemeClr val="tx1"/>
                </a:solidFill>
                <a:latin typeface="Times New Roman" pitchFamily="18" charset="0"/>
              </a:defRPr>
            </a:lvl4pPr>
            <a:lvl5pPr marL="2057400" indent="-228600">
              <a:spcBef>
                <a:spcPct val="20000"/>
              </a:spcBef>
              <a:buChar char="»"/>
              <a:defRPr kumimoji="1" sz="2000">
                <a:solidFill>
                  <a:schemeClr val="tx1"/>
                </a:solidFill>
                <a:latin typeface="Times New Roman" pitchFamily="18" charset="0"/>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400" b="1" i="0" u="none" strike="noStrike" kern="1200" cap="none" spc="0" normalizeH="0" baseline="0" noProof="0">
                <a:ln>
                  <a:noFill/>
                </a:ln>
                <a:solidFill>
                  <a:srgbClr val="333333"/>
                </a:solidFill>
                <a:effectLst/>
                <a:uLnTx/>
                <a:uFillTx/>
                <a:latin typeface="Times New Roman" pitchFamily="18" charset="0"/>
                <a:ea typeface="+mn-ea"/>
                <a:cs typeface="+mn-cs"/>
              </a:rPr>
              <a:t>III.	Conclusion:  statement of faith  20-22</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400" b="1" i="0" u="none" strike="noStrike" kern="1200" cap="none" spc="0" normalizeH="0" baseline="0" noProof="0">
                <a:ln>
                  <a:noFill/>
                </a:ln>
                <a:solidFill>
                  <a:srgbClr val="333333"/>
                </a:solidFill>
                <a:effectLst/>
                <a:uLnTx/>
                <a:uFillTx/>
                <a:latin typeface="Times New Roman" pitchFamily="18" charset="0"/>
                <a:ea typeface="+mn-ea"/>
                <a:cs typeface="+mn-cs"/>
              </a:rPr>
              <a:t>	A.	Wait for Yahweh  20</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400" b="1" i="0" u="none" strike="noStrike" kern="1200" cap="none" spc="0" normalizeH="0" baseline="0" noProof="0">
                <a:ln>
                  <a:noFill/>
                </a:ln>
                <a:solidFill>
                  <a:srgbClr val="333333"/>
                </a:solidFill>
                <a:effectLst/>
                <a:uLnTx/>
                <a:uFillTx/>
                <a:latin typeface="Times New Roman" pitchFamily="18" charset="0"/>
                <a:ea typeface="+mn-ea"/>
                <a:cs typeface="+mn-cs"/>
              </a:rPr>
              <a:t>	B.	Rejoice in Yahweh  21</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400" b="1" i="0" u="none" strike="noStrike" kern="1200" cap="none" spc="0" normalizeH="0" baseline="0" noProof="0">
                <a:ln>
                  <a:noFill/>
                </a:ln>
                <a:solidFill>
                  <a:srgbClr val="333333"/>
                </a:solidFill>
                <a:effectLst/>
                <a:uLnTx/>
                <a:uFillTx/>
                <a:latin typeface="Times New Roman" pitchFamily="18" charset="0"/>
                <a:ea typeface="+mn-ea"/>
                <a:cs typeface="+mn-cs"/>
              </a:rPr>
              <a:t>	C.	Petition Yahweh in trust  22</a:t>
            </a:r>
            <a:endParaRPr kumimoji="0" lang="en-US" altLang="en-US" sz="2400" b="1" i="0" u="sng" strike="noStrike" kern="1200" cap="none" spc="0" normalizeH="0" baseline="0" noProof="0">
              <a:ln>
                <a:noFill/>
              </a:ln>
              <a:solidFill>
                <a:srgbClr val="333333"/>
              </a:solidFill>
              <a:effectLst/>
              <a:uLnTx/>
              <a:uFillTx/>
              <a:latin typeface="Times New Roman" pitchFamily="18" charset="0"/>
              <a:ea typeface="+mn-ea"/>
              <a:cs typeface="+mn-cs"/>
            </a:endParaRPr>
          </a:p>
        </p:txBody>
      </p:sp>
      <p:sp>
        <p:nvSpPr>
          <p:cNvPr id="12291" name="Text Box 3"/>
          <p:cNvSpPr txBox="1">
            <a:spLocks noChangeArrowheads="1"/>
          </p:cNvSpPr>
          <p:nvPr/>
        </p:nvSpPr>
        <p:spPr bwMode="auto">
          <a:xfrm>
            <a:off x="1828800" y="0"/>
            <a:ext cx="5486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bg2"/>
              </a:buClr>
              <a:buFont typeface="Monotype Sorts" pitchFamily="2" charset="2"/>
              <a:buChar char="§"/>
              <a:defRPr kumimoji="1" sz="3200">
                <a:solidFill>
                  <a:schemeClr val="tx1"/>
                </a:solidFill>
                <a:latin typeface="Times New Roman" pitchFamily="18" charset="0"/>
              </a:defRPr>
            </a:lvl1pPr>
            <a:lvl2pPr marL="742950" indent="-285750">
              <a:spcBef>
                <a:spcPct val="20000"/>
              </a:spcBef>
              <a:buClr>
                <a:schemeClr val="bg2"/>
              </a:buClr>
              <a:buSzPct val="50000"/>
              <a:buFont typeface="Monotype Sorts" pitchFamily="2" charset="2"/>
              <a:buChar char="l"/>
              <a:defRPr kumimoji="1" sz="2800">
                <a:solidFill>
                  <a:schemeClr val="tx1"/>
                </a:solidFill>
                <a:latin typeface="Times New Roman" pitchFamily="18" charset="0"/>
              </a:defRPr>
            </a:lvl2pPr>
            <a:lvl3pPr marL="1143000" indent="-228600">
              <a:spcBef>
                <a:spcPct val="20000"/>
              </a:spcBef>
              <a:buChar char="•"/>
              <a:defRPr kumimoji="1" sz="2400">
                <a:solidFill>
                  <a:schemeClr val="tx1"/>
                </a:solidFill>
                <a:latin typeface="Times New Roman" pitchFamily="18" charset="0"/>
              </a:defRPr>
            </a:lvl3pPr>
            <a:lvl4pPr marL="1600200" indent="-228600">
              <a:spcBef>
                <a:spcPct val="20000"/>
              </a:spcBef>
              <a:buChar char="–"/>
              <a:defRPr kumimoji="1" sz="2000">
                <a:solidFill>
                  <a:schemeClr val="tx1"/>
                </a:solidFill>
                <a:latin typeface="Times New Roman" pitchFamily="18" charset="0"/>
              </a:defRPr>
            </a:lvl4pPr>
            <a:lvl5pPr marL="2057400" indent="-228600">
              <a:spcBef>
                <a:spcPct val="20000"/>
              </a:spcBef>
              <a:buChar char="»"/>
              <a:defRPr kumimoji="1" sz="2000">
                <a:solidFill>
                  <a:schemeClr val="tx1"/>
                </a:solidFill>
                <a:latin typeface="Times New Roman" pitchFamily="18" charset="0"/>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defRPr>
            </a:lvl9p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en-US" altLang="en-US" sz="2400" b="1" i="0" u="sng" strike="noStrike" kern="1200" cap="none" spc="0" normalizeH="0" baseline="0" noProof="0">
                <a:ln>
                  <a:noFill/>
                </a:ln>
                <a:solidFill>
                  <a:srgbClr val="333333"/>
                </a:solidFill>
                <a:effectLst/>
                <a:uLnTx/>
                <a:uFillTx/>
                <a:latin typeface="Times New Roman" pitchFamily="18" charset="0"/>
                <a:ea typeface="+mn-ea"/>
                <a:cs typeface="+mn-cs"/>
              </a:rPr>
              <a:t>Psalm 33 (2 of 2)</a:t>
            </a:r>
            <a:endParaRPr kumimoji="0" lang="en-US" altLang="en-US" sz="2400" b="0" i="0" u="none" strike="noStrike" kern="1200" cap="none" spc="0" normalizeH="0" baseline="0" noProof="0">
              <a:ln>
                <a:noFill/>
              </a:ln>
              <a:solidFill>
                <a:srgbClr val="333333"/>
              </a:solidFill>
              <a:effectLst/>
              <a:uLnTx/>
              <a:uFillTx/>
              <a:latin typeface="Times New Roman" pitchFamily="18" charset="0"/>
              <a:ea typeface="+mn-ea"/>
              <a:cs typeface="+mn-cs"/>
            </a:endParaRPr>
          </a:p>
        </p:txBody>
      </p:sp>
      <p:graphicFrame>
        <p:nvGraphicFramePr>
          <p:cNvPr id="12292" name="Object 4"/>
          <p:cNvGraphicFramePr>
            <a:graphicFrameLocks noChangeAspect="1"/>
          </p:cNvGraphicFramePr>
          <p:nvPr/>
        </p:nvGraphicFramePr>
        <p:xfrm>
          <a:off x="3581400" y="3786188"/>
          <a:ext cx="4840288" cy="2225675"/>
        </p:xfrm>
        <a:graphic>
          <a:graphicData uri="http://schemas.openxmlformats.org/presentationml/2006/ole">
            <mc:AlternateContent xmlns:mc="http://schemas.openxmlformats.org/markup-compatibility/2006">
              <mc:Choice xmlns:v="urn:schemas-microsoft-com:vml" Requires="v">
                <p:oleObj name="Clip" r:id="rId3" imgW="5448300" imgH="2506663" progId="MS_ClipArt_Gallery.5">
                  <p:embed/>
                </p:oleObj>
              </mc:Choice>
              <mc:Fallback>
                <p:oleObj name="Clip" r:id="rId3" imgW="5448300" imgH="2506663" progId="MS_ClipArt_Gallery.5">
                  <p:embed/>
                  <p:pic>
                    <p:nvPicPr>
                      <p:cNvPr id="12292" name="Object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581400" y="3786188"/>
                        <a:ext cx="4840288" cy="22256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9218">
                                            <p:txEl>
                                              <p:pRg st="0" end="0"/>
                                            </p:txEl>
                                          </p:spTgt>
                                        </p:tgtEl>
                                        <p:attrNameLst>
                                          <p:attrName>style.visibility</p:attrName>
                                        </p:attrNameLst>
                                      </p:cBhvr>
                                      <p:to>
                                        <p:strVal val="visible"/>
                                      </p:to>
                                    </p:set>
                                    <p:anim calcmode="lin" valueType="num">
                                      <p:cBhvr additive="base">
                                        <p:cTn id="7" dur="500" fill="hold"/>
                                        <p:tgtEl>
                                          <p:spTgt spid="9218">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9218">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9218">
                                            <p:txEl>
                                              <p:pRg st="1" end="1"/>
                                            </p:txEl>
                                          </p:spTgt>
                                        </p:tgtEl>
                                        <p:attrNameLst>
                                          <p:attrName>style.visibility</p:attrName>
                                        </p:attrNameLst>
                                      </p:cBhvr>
                                      <p:to>
                                        <p:strVal val="visible"/>
                                      </p:to>
                                    </p:set>
                                    <p:anim calcmode="lin" valueType="num">
                                      <p:cBhvr additive="base">
                                        <p:cTn id="13" dur="500" fill="hold"/>
                                        <p:tgtEl>
                                          <p:spTgt spid="9218">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9218">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9218">
                                            <p:txEl>
                                              <p:pRg st="2" end="2"/>
                                            </p:txEl>
                                          </p:spTgt>
                                        </p:tgtEl>
                                        <p:attrNameLst>
                                          <p:attrName>style.visibility</p:attrName>
                                        </p:attrNameLst>
                                      </p:cBhvr>
                                      <p:to>
                                        <p:strVal val="visible"/>
                                      </p:to>
                                    </p:set>
                                    <p:anim calcmode="lin" valueType="num">
                                      <p:cBhvr additive="base">
                                        <p:cTn id="19" dur="500" fill="hold"/>
                                        <p:tgtEl>
                                          <p:spTgt spid="9218">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9218">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9218">
                                            <p:txEl>
                                              <p:pRg st="3" end="3"/>
                                            </p:txEl>
                                          </p:spTgt>
                                        </p:tgtEl>
                                        <p:attrNameLst>
                                          <p:attrName>style.visibility</p:attrName>
                                        </p:attrNameLst>
                                      </p:cBhvr>
                                      <p:to>
                                        <p:strVal val="visible"/>
                                      </p:to>
                                    </p:set>
                                    <p:anim calcmode="lin" valueType="num">
                                      <p:cBhvr additive="base">
                                        <p:cTn id="25" dur="500" fill="hold"/>
                                        <p:tgtEl>
                                          <p:spTgt spid="9218">
                                            <p:txEl>
                                              <p:pRg st="3" end="3"/>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9218">
                                            <p:txEl>
                                              <p:pRg st="3" end="3"/>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18" grpId="0" build="p" autoUpdateAnimBg="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ext Box 2"/>
          <p:cNvSpPr txBox="1">
            <a:spLocks noChangeArrowheads="1"/>
          </p:cNvSpPr>
          <p:nvPr/>
        </p:nvSpPr>
        <p:spPr bwMode="auto">
          <a:xfrm>
            <a:off x="228600" y="685800"/>
            <a:ext cx="8686800" cy="56323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altLang="en-US" b="1" dirty="0"/>
              <a:t>Assignment #6</a:t>
            </a:r>
          </a:p>
          <a:p>
            <a:endParaRPr lang="en-US" altLang="en-US" b="1" dirty="0"/>
          </a:p>
          <a:p>
            <a:r>
              <a:rPr lang="en-US" b="1" dirty="0"/>
              <a:t>6.	Objective: Develop skill of identifying the “balanced thought structures” (parallelism) of Hebrew poetry.</a:t>
            </a:r>
            <a:br>
              <a:rPr lang="en-US" b="1" dirty="0"/>
            </a:br>
            <a:endParaRPr lang="en-US" b="1" dirty="0"/>
          </a:p>
          <a:p>
            <a:pPr marL="457200" indent="-457200">
              <a:buFont typeface="+mj-lt"/>
              <a:buAutoNum type="alphaLcParenR"/>
            </a:pPr>
            <a:r>
              <a:rPr lang="en-US" b="1" dirty="0"/>
              <a:t> In the handout, study the pages on “Balanced Thought Structures.” (pp. 24-25)</a:t>
            </a:r>
            <a:br>
              <a:rPr lang="en-US" b="1" dirty="0"/>
            </a:br>
            <a:endParaRPr lang="en-US" b="1" dirty="0"/>
          </a:p>
          <a:p>
            <a:pPr marL="457200" lvl="0" indent="-457200">
              <a:buFont typeface="+mj-lt"/>
              <a:buAutoNum type="alphaLcParenR"/>
            </a:pPr>
            <a:r>
              <a:rPr lang="en-US" b="1" dirty="0"/>
              <a:t>Using the handout translation of Psalm 24 (p. 27), outline major parts of the psalm.  (Come up with your own headings.  This psalm does </a:t>
            </a:r>
            <a:r>
              <a:rPr lang="en-US" b="1" dirty="0">
                <a:solidFill>
                  <a:srgbClr val="C00000"/>
                </a:solidFill>
              </a:rPr>
              <a:t>not</a:t>
            </a:r>
            <a:r>
              <a:rPr lang="en-US" b="1" dirty="0"/>
              <a:t> fit one of the 3 major types.)</a:t>
            </a:r>
            <a:br>
              <a:rPr lang="en-US" b="1" dirty="0"/>
            </a:br>
            <a:endParaRPr lang="en-US" b="1" dirty="0"/>
          </a:p>
          <a:p>
            <a:pPr marL="457200" lvl="0" indent="-457200">
              <a:buFont typeface="+mj-lt"/>
              <a:buAutoNum type="alphaLcParenR"/>
            </a:pPr>
            <a:r>
              <a:rPr lang="en-US" b="1" dirty="0"/>
              <a:t>Using the handout translation of Psalm 24 (p. 27), diagram with letters and slash lines, verse-by-verse, each of the balanced units in Psalm 24.</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ext Box 2"/>
          <p:cNvSpPr txBox="1">
            <a:spLocks noChangeArrowheads="1"/>
          </p:cNvSpPr>
          <p:nvPr/>
        </p:nvSpPr>
        <p:spPr bwMode="auto">
          <a:xfrm>
            <a:off x="1066800" y="304800"/>
            <a:ext cx="6705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bg2"/>
              </a:buClr>
              <a:buFont typeface="Monotype Sorts" pitchFamily="2" charset="2"/>
              <a:buChar char="§"/>
              <a:defRPr kumimoji="1" sz="3200">
                <a:solidFill>
                  <a:schemeClr val="tx1"/>
                </a:solidFill>
                <a:latin typeface="Times New Roman" pitchFamily="18" charset="0"/>
              </a:defRPr>
            </a:lvl1pPr>
            <a:lvl2pPr marL="742950" indent="-285750">
              <a:spcBef>
                <a:spcPct val="20000"/>
              </a:spcBef>
              <a:buClr>
                <a:schemeClr val="bg2"/>
              </a:buClr>
              <a:buSzPct val="50000"/>
              <a:buFont typeface="Monotype Sorts" pitchFamily="2" charset="2"/>
              <a:buChar char="l"/>
              <a:defRPr kumimoji="1" sz="2800">
                <a:solidFill>
                  <a:schemeClr val="tx1"/>
                </a:solidFill>
                <a:latin typeface="Times New Roman" pitchFamily="18" charset="0"/>
              </a:defRPr>
            </a:lvl2pPr>
            <a:lvl3pPr marL="1143000" indent="-228600">
              <a:spcBef>
                <a:spcPct val="20000"/>
              </a:spcBef>
              <a:buChar char="•"/>
              <a:defRPr kumimoji="1" sz="2400">
                <a:solidFill>
                  <a:schemeClr val="tx1"/>
                </a:solidFill>
                <a:latin typeface="Times New Roman" pitchFamily="18" charset="0"/>
              </a:defRPr>
            </a:lvl3pPr>
            <a:lvl4pPr marL="1600200" indent="-228600">
              <a:spcBef>
                <a:spcPct val="20000"/>
              </a:spcBef>
              <a:buChar char="–"/>
              <a:defRPr kumimoji="1" sz="2000">
                <a:solidFill>
                  <a:schemeClr val="tx1"/>
                </a:solidFill>
                <a:latin typeface="Times New Roman" pitchFamily="18" charset="0"/>
              </a:defRPr>
            </a:lvl4pPr>
            <a:lvl5pPr marL="2057400" indent="-228600">
              <a:spcBef>
                <a:spcPct val="20000"/>
              </a:spcBef>
              <a:buChar char="»"/>
              <a:defRPr kumimoji="1" sz="2000">
                <a:solidFill>
                  <a:schemeClr val="tx1"/>
                </a:solidFill>
                <a:latin typeface="Times New Roman" pitchFamily="18" charset="0"/>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defRPr>
            </a:lvl9pPr>
          </a:lstStyle>
          <a:p>
            <a:pPr algn="ctr">
              <a:spcBef>
                <a:spcPct val="50000"/>
              </a:spcBef>
              <a:buClrTx/>
              <a:buFontTx/>
              <a:buNone/>
            </a:pPr>
            <a:r>
              <a:rPr kumimoji="0" lang="en-US" altLang="en-US" sz="2400" b="1"/>
              <a:t>Purposes of Creating an Outline</a:t>
            </a:r>
          </a:p>
        </p:txBody>
      </p:sp>
      <p:sp>
        <p:nvSpPr>
          <p:cNvPr id="6147" name="Text Box 3"/>
          <p:cNvSpPr txBox="1">
            <a:spLocks noChangeArrowheads="1"/>
          </p:cNvSpPr>
          <p:nvPr/>
        </p:nvSpPr>
        <p:spPr bwMode="auto">
          <a:xfrm>
            <a:off x="3124200" y="1447800"/>
            <a:ext cx="3200400" cy="3786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bg2"/>
              </a:buClr>
              <a:buFont typeface="Monotype Sorts" pitchFamily="2" charset="2"/>
              <a:buChar char="§"/>
              <a:defRPr kumimoji="1" sz="3200">
                <a:solidFill>
                  <a:schemeClr val="tx1"/>
                </a:solidFill>
                <a:latin typeface="Times New Roman" pitchFamily="18" charset="0"/>
              </a:defRPr>
            </a:lvl1pPr>
            <a:lvl2pPr marL="742950" indent="-285750">
              <a:spcBef>
                <a:spcPct val="20000"/>
              </a:spcBef>
              <a:buClr>
                <a:schemeClr val="bg2"/>
              </a:buClr>
              <a:buSzPct val="50000"/>
              <a:buFont typeface="Monotype Sorts" pitchFamily="2" charset="2"/>
              <a:buChar char="l"/>
              <a:defRPr kumimoji="1" sz="2800">
                <a:solidFill>
                  <a:schemeClr val="tx1"/>
                </a:solidFill>
                <a:latin typeface="Times New Roman" pitchFamily="18" charset="0"/>
              </a:defRPr>
            </a:lvl2pPr>
            <a:lvl3pPr marL="1143000" indent="-228600">
              <a:spcBef>
                <a:spcPct val="20000"/>
              </a:spcBef>
              <a:buChar char="•"/>
              <a:defRPr kumimoji="1" sz="2400">
                <a:solidFill>
                  <a:schemeClr val="tx1"/>
                </a:solidFill>
                <a:latin typeface="Times New Roman" pitchFamily="18" charset="0"/>
              </a:defRPr>
            </a:lvl3pPr>
            <a:lvl4pPr marL="1600200" indent="-228600">
              <a:spcBef>
                <a:spcPct val="20000"/>
              </a:spcBef>
              <a:buChar char="–"/>
              <a:defRPr kumimoji="1" sz="2000">
                <a:solidFill>
                  <a:schemeClr val="tx1"/>
                </a:solidFill>
                <a:latin typeface="Times New Roman" pitchFamily="18" charset="0"/>
              </a:defRPr>
            </a:lvl4pPr>
            <a:lvl5pPr marL="2057400" indent="-228600">
              <a:spcBef>
                <a:spcPct val="20000"/>
              </a:spcBef>
              <a:buChar char="»"/>
              <a:defRPr kumimoji="1" sz="2000">
                <a:solidFill>
                  <a:schemeClr val="tx1"/>
                </a:solidFill>
                <a:latin typeface="Times New Roman" pitchFamily="18" charset="0"/>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defRPr>
            </a:lvl9pPr>
          </a:lstStyle>
          <a:p>
            <a:pPr>
              <a:spcBef>
                <a:spcPct val="50000"/>
              </a:spcBef>
              <a:buClrTx/>
              <a:buFontTx/>
              <a:buNone/>
            </a:pPr>
            <a:r>
              <a:rPr kumimoji="0" lang="en-US" altLang="en-US" sz="2400" b="1" dirty="0"/>
              <a:t>I. Main summary</a:t>
            </a:r>
          </a:p>
          <a:p>
            <a:pPr>
              <a:spcBef>
                <a:spcPct val="50000"/>
              </a:spcBef>
              <a:buClrTx/>
              <a:buFontTx/>
              <a:buNone/>
            </a:pPr>
            <a:r>
              <a:rPr kumimoji="0" lang="en-US" altLang="en-US" sz="2400" b="1" dirty="0"/>
              <a:t>	A. Summary</a:t>
            </a:r>
          </a:p>
          <a:p>
            <a:pPr>
              <a:spcBef>
                <a:spcPct val="50000"/>
              </a:spcBef>
              <a:buClrTx/>
              <a:buFontTx/>
              <a:buNone/>
            </a:pPr>
            <a:r>
              <a:rPr kumimoji="0" lang="en-US" altLang="en-US" sz="2400" b="1" dirty="0"/>
              <a:t>		1. sum</a:t>
            </a:r>
          </a:p>
          <a:p>
            <a:pPr>
              <a:spcBef>
                <a:spcPct val="50000"/>
              </a:spcBef>
              <a:buClrTx/>
              <a:buFontTx/>
              <a:buNone/>
            </a:pPr>
            <a:r>
              <a:rPr kumimoji="0" lang="en-US" altLang="en-US" sz="2400" b="1" dirty="0"/>
              <a:t>		2. sum</a:t>
            </a:r>
          </a:p>
          <a:p>
            <a:pPr>
              <a:spcBef>
                <a:spcPct val="50000"/>
              </a:spcBef>
              <a:buClrTx/>
              <a:buFontTx/>
              <a:buNone/>
            </a:pPr>
            <a:r>
              <a:rPr kumimoji="0" lang="en-US" altLang="en-US" sz="2400" b="1" dirty="0"/>
              <a:t>	B. Summary</a:t>
            </a:r>
          </a:p>
          <a:p>
            <a:pPr>
              <a:spcBef>
                <a:spcPct val="50000"/>
              </a:spcBef>
              <a:buClrTx/>
              <a:buFontTx/>
              <a:buNone/>
            </a:pPr>
            <a:r>
              <a:rPr kumimoji="0" lang="en-US" altLang="en-US" sz="2400" b="1" dirty="0"/>
              <a:t>II. Main summary</a:t>
            </a:r>
          </a:p>
          <a:p>
            <a:pPr>
              <a:spcBef>
                <a:spcPct val="50000"/>
              </a:spcBef>
              <a:buClrTx/>
              <a:buFontTx/>
              <a:buNone/>
            </a:pPr>
            <a:r>
              <a:rPr kumimoji="0" lang="en-US" altLang="en-US" sz="2400" b="1" dirty="0"/>
              <a:t>Etc.</a:t>
            </a:r>
          </a:p>
        </p:txBody>
      </p:sp>
      <p:sp>
        <p:nvSpPr>
          <p:cNvPr id="6148" name="AutoShape 4"/>
          <p:cNvSpPr>
            <a:spLocks/>
          </p:cNvSpPr>
          <p:nvPr/>
        </p:nvSpPr>
        <p:spPr bwMode="auto">
          <a:xfrm>
            <a:off x="2733091" y="1600200"/>
            <a:ext cx="381000" cy="3505200"/>
          </a:xfrm>
          <a:prstGeom prst="leftBrace">
            <a:avLst>
              <a:gd name="adj1" fmla="val 76667"/>
              <a:gd name="adj2" fmla="val 50000"/>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lr>
                <a:schemeClr val="bg2"/>
              </a:buClr>
              <a:buFont typeface="Monotype Sorts" pitchFamily="2" charset="2"/>
              <a:buChar char="§"/>
              <a:defRPr kumimoji="1" sz="3200">
                <a:solidFill>
                  <a:schemeClr val="tx1"/>
                </a:solidFill>
                <a:latin typeface="Times New Roman" pitchFamily="18" charset="0"/>
              </a:defRPr>
            </a:lvl1pPr>
            <a:lvl2pPr marL="742950" indent="-285750">
              <a:spcBef>
                <a:spcPct val="20000"/>
              </a:spcBef>
              <a:buClr>
                <a:schemeClr val="bg2"/>
              </a:buClr>
              <a:buSzPct val="50000"/>
              <a:buFont typeface="Monotype Sorts" pitchFamily="2" charset="2"/>
              <a:buChar char="l"/>
              <a:defRPr kumimoji="1" sz="2800">
                <a:solidFill>
                  <a:schemeClr val="tx1"/>
                </a:solidFill>
                <a:latin typeface="Times New Roman" pitchFamily="18" charset="0"/>
              </a:defRPr>
            </a:lvl2pPr>
            <a:lvl3pPr marL="1143000" indent="-228600">
              <a:spcBef>
                <a:spcPct val="20000"/>
              </a:spcBef>
              <a:buChar char="•"/>
              <a:defRPr kumimoji="1" sz="2400">
                <a:solidFill>
                  <a:schemeClr val="tx1"/>
                </a:solidFill>
                <a:latin typeface="Times New Roman" pitchFamily="18" charset="0"/>
              </a:defRPr>
            </a:lvl3pPr>
            <a:lvl4pPr marL="1600200" indent="-228600">
              <a:spcBef>
                <a:spcPct val="20000"/>
              </a:spcBef>
              <a:buChar char="–"/>
              <a:defRPr kumimoji="1" sz="2000">
                <a:solidFill>
                  <a:schemeClr val="tx1"/>
                </a:solidFill>
                <a:latin typeface="Times New Roman" pitchFamily="18" charset="0"/>
              </a:defRPr>
            </a:lvl4pPr>
            <a:lvl5pPr marL="2057400" indent="-228600">
              <a:spcBef>
                <a:spcPct val="20000"/>
              </a:spcBef>
              <a:buChar char="»"/>
              <a:defRPr kumimoji="1" sz="2000">
                <a:solidFill>
                  <a:schemeClr val="tx1"/>
                </a:solidFill>
                <a:latin typeface="Times New Roman" pitchFamily="18" charset="0"/>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defRPr>
            </a:lvl9pPr>
          </a:lstStyle>
          <a:p>
            <a:pPr>
              <a:spcBef>
                <a:spcPct val="0"/>
              </a:spcBef>
              <a:buClrTx/>
              <a:buFontTx/>
              <a:buNone/>
            </a:pPr>
            <a:endParaRPr kumimoji="0" lang="en-US" altLang="en-US" sz="2400" b="1"/>
          </a:p>
        </p:txBody>
      </p:sp>
      <p:sp>
        <p:nvSpPr>
          <p:cNvPr id="50181" name="Text Box 5"/>
          <p:cNvSpPr txBox="1">
            <a:spLocks noChangeArrowheads="1"/>
          </p:cNvSpPr>
          <p:nvPr/>
        </p:nvSpPr>
        <p:spPr bwMode="auto">
          <a:xfrm>
            <a:off x="228599" y="2438400"/>
            <a:ext cx="2590801" cy="1938338"/>
          </a:xfrm>
          <a:prstGeom prst="rect">
            <a:avLst/>
          </a:prstGeom>
          <a:noFill/>
          <a:ln w="9525">
            <a:noFill/>
            <a:miter lim="800000"/>
            <a:headEnd/>
            <a:tailEnd/>
          </a:ln>
          <a:effectLst/>
        </p:spPr>
        <p:txBody>
          <a:bodyPr wrap="square">
            <a:spAutoFit/>
          </a:bodyPr>
          <a:lstStyle/>
          <a:p>
            <a:pPr>
              <a:spcBef>
                <a:spcPct val="50000"/>
              </a:spcBef>
              <a:defRPr/>
            </a:pPr>
            <a:r>
              <a:rPr lang="en-US" b="1" dirty="0">
                <a:solidFill>
                  <a:schemeClr val="accent6"/>
                </a:solidFill>
                <a:latin typeface="Times New Roman" charset="0"/>
              </a:rPr>
              <a:t>1) Outline structure: gives </a:t>
            </a:r>
            <a:r>
              <a:rPr lang="en-US" b="1" u="sng" dirty="0">
                <a:solidFill>
                  <a:schemeClr val="accent6"/>
                </a:solidFill>
                <a:latin typeface="Times New Roman" charset="0"/>
              </a:rPr>
              <a:t>overview of</a:t>
            </a:r>
            <a:r>
              <a:rPr lang="en-US" b="1" dirty="0">
                <a:solidFill>
                  <a:schemeClr val="accent6"/>
                </a:solidFill>
                <a:latin typeface="Times New Roman" charset="0"/>
              </a:rPr>
              <a:t> </a:t>
            </a:r>
            <a:r>
              <a:rPr lang="en-US" b="1" u="sng" dirty="0">
                <a:solidFill>
                  <a:schemeClr val="accent6"/>
                </a:solidFill>
                <a:latin typeface="Times New Roman" charset="0"/>
              </a:rPr>
              <a:t>flow of though</a:t>
            </a:r>
            <a:r>
              <a:rPr lang="en-US" b="1" dirty="0">
                <a:solidFill>
                  <a:schemeClr val="accent6"/>
                </a:solidFill>
                <a:latin typeface="Times New Roman" charset="0"/>
              </a:rPr>
              <a:t>t / syntactic level</a:t>
            </a:r>
          </a:p>
        </p:txBody>
      </p:sp>
      <p:sp>
        <p:nvSpPr>
          <p:cNvPr id="6150" name="AutoShape 6"/>
          <p:cNvSpPr>
            <a:spLocks/>
          </p:cNvSpPr>
          <p:nvPr/>
        </p:nvSpPr>
        <p:spPr bwMode="auto">
          <a:xfrm>
            <a:off x="5715000" y="1600200"/>
            <a:ext cx="838200" cy="3505200"/>
          </a:xfrm>
          <a:prstGeom prst="rightBrace">
            <a:avLst>
              <a:gd name="adj1" fmla="val 34848"/>
              <a:gd name="adj2" fmla="val 50000"/>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lr>
                <a:schemeClr val="bg2"/>
              </a:buClr>
              <a:buFont typeface="Monotype Sorts" pitchFamily="2" charset="2"/>
              <a:buChar char="§"/>
              <a:defRPr kumimoji="1" sz="3200">
                <a:solidFill>
                  <a:schemeClr val="tx1"/>
                </a:solidFill>
                <a:latin typeface="Times New Roman" pitchFamily="18" charset="0"/>
              </a:defRPr>
            </a:lvl1pPr>
            <a:lvl2pPr marL="742950" indent="-285750">
              <a:spcBef>
                <a:spcPct val="20000"/>
              </a:spcBef>
              <a:buClr>
                <a:schemeClr val="bg2"/>
              </a:buClr>
              <a:buSzPct val="50000"/>
              <a:buFont typeface="Monotype Sorts" pitchFamily="2" charset="2"/>
              <a:buChar char="l"/>
              <a:defRPr kumimoji="1" sz="2800">
                <a:solidFill>
                  <a:schemeClr val="tx1"/>
                </a:solidFill>
                <a:latin typeface="Times New Roman" pitchFamily="18" charset="0"/>
              </a:defRPr>
            </a:lvl2pPr>
            <a:lvl3pPr marL="1143000" indent="-228600">
              <a:spcBef>
                <a:spcPct val="20000"/>
              </a:spcBef>
              <a:buChar char="•"/>
              <a:defRPr kumimoji="1" sz="2400">
                <a:solidFill>
                  <a:schemeClr val="tx1"/>
                </a:solidFill>
                <a:latin typeface="Times New Roman" pitchFamily="18" charset="0"/>
              </a:defRPr>
            </a:lvl3pPr>
            <a:lvl4pPr marL="1600200" indent="-228600">
              <a:spcBef>
                <a:spcPct val="20000"/>
              </a:spcBef>
              <a:buChar char="–"/>
              <a:defRPr kumimoji="1" sz="2000">
                <a:solidFill>
                  <a:schemeClr val="tx1"/>
                </a:solidFill>
                <a:latin typeface="Times New Roman" pitchFamily="18" charset="0"/>
              </a:defRPr>
            </a:lvl4pPr>
            <a:lvl5pPr marL="2057400" indent="-228600">
              <a:spcBef>
                <a:spcPct val="20000"/>
              </a:spcBef>
              <a:buChar char="»"/>
              <a:defRPr kumimoji="1" sz="2000">
                <a:solidFill>
                  <a:schemeClr val="tx1"/>
                </a:solidFill>
                <a:latin typeface="Times New Roman" pitchFamily="18" charset="0"/>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defRPr>
            </a:lvl9pPr>
          </a:lstStyle>
          <a:p>
            <a:pPr>
              <a:spcBef>
                <a:spcPct val="0"/>
              </a:spcBef>
              <a:buClrTx/>
              <a:buFontTx/>
              <a:buNone/>
            </a:pPr>
            <a:endParaRPr kumimoji="0" lang="en-US" altLang="en-US" sz="2400" b="1"/>
          </a:p>
        </p:txBody>
      </p:sp>
      <p:sp>
        <p:nvSpPr>
          <p:cNvPr id="6151" name="Text Box 7"/>
          <p:cNvSpPr txBox="1">
            <a:spLocks noChangeArrowheads="1"/>
          </p:cNvSpPr>
          <p:nvPr/>
        </p:nvSpPr>
        <p:spPr bwMode="auto">
          <a:xfrm>
            <a:off x="6705600" y="2362200"/>
            <a:ext cx="2133600" cy="26776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bg2"/>
              </a:buClr>
              <a:buFont typeface="Monotype Sorts" pitchFamily="2" charset="2"/>
              <a:buChar char="§"/>
              <a:defRPr kumimoji="1" sz="3200">
                <a:solidFill>
                  <a:schemeClr val="tx1"/>
                </a:solidFill>
                <a:latin typeface="Times New Roman" pitchFamily="18" charset="0"/>
              </a:defRPr>
            </a:lvl1pPr>
            <a:lvl2pPr marL="742950" indent="-285750">
              <a:spcBef>
                <a:spcPct val="20000"/>
              </a:spcBef>
              <a:buClr>
                <a:schemeClr val="bg2"/>
              </a:buClr>
              <a:buSzPct val="50000"/>
              <a:buFont typeface="Monotype Sorts" pitchFamily="2" charset="2"/>
              <a:buChar char="l"/>
              <a:defRPr kumimoji="1" sz="2800">
                <a:solidFill>
                  <a:schemeClr val="tx1"/>
                </a:solidFill>
                <a:latin typeface="Times New Roman" pitchFamily="18" charset="0"/>
              </a:defRPr>
            </a:lvl2pPr>
            <a:lvl3pPr marL="1143000" indent="-228600">
              <a:spcBef>
                <a:spcPct val="20000"/>
              </a:spcBef>
              <a:buChar char="•"/>
              <a:defRPr kumimoji="1" sz="2400">
                <a:solidFill>
                  <a:schemeClr val="tx1"/>
                </a:solidFill>
                <a:latin typeface="Times New Roman" pitchFamily="18" charset="0"/>
              </a:defRPr>
            </a:lvl3pPr>
            <a:lvl4pPr marL="1600200" indent="-228600">
              <a:spcBef>
                <a:spcPct val="20000"/>
              </a:spcBef>
              <a:buChar char="–"/>
              <a:defRPr kumimoji="1" sz="2000">
                <a:solidFill>
                  <a:schemeClr val="tx1"/>
                </a:solidFill>
                <a:latin typeface="Times New Roman" pitchFamily="18" charset="0"/>
              </a:defRPr>
            </a:lvl4pPr>
            <a:lvl5pPr marL="2057400" indent="-228600">
              <a:spcBef>
                <a:spcPct val="20000"/>
              </a:spcBef>
              <a:buChar char="»"/>
              <a:defRPr kumimoji="1" sz="2000">
                <a:solidFill>
                  <a:schemeClr val="tx1"/>
                </a:solidFill>
                <a:latin typeface="Times New Roman" pitchFamily="18" charset="0"/>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defRPr>
            </a:lvl9pPr>
          </a:lstStyle>
          <a:p>
            <a:pPr>
              <a:spcBef>
                <a:spcPct val="50000"/>
              </a:spcBef>
              <a:buClrTx/>
              <a:buFontTx/>
              <a:buNone/>
            </a:pPr>
            <a:r>
              <a:rPr kumimoji="0" lang="en-US" altLang="en-US" sz="2400" b="1" dirty="0">
                <a:solidFill>
                  <a:schemeClr val="accent1"/>
                </a:solidFill>
              </a:rPr>
              <a:t>2) Outline labels: function as summaries &amp; give </a:t>
            </a:r>
            <a:r>
              <a:rPr kumimoji="0" lang="en-US" altLang="en-US" sz="2400" b="1" u="sng" dirty="0">
                <a:solidFill>
                  <a:schemeClr val="accent1"/>
                </a:solidFill>
              </a:rPr>
              <a:t>overview of content</a:t>
            </a:r>
            <a:r>
              <a:rPr kumimoji="0" lang="en-US" altLang="en-US" sz="2400" b="1" dirty="0">
                <a:solidFill>
                  <a:schemeClr val="accent1"/>
                </a:solidFill>
              </a:rPr>
              <a:t> / semantic level</a:t>
            </a:r>
          </a:p>
        </p:txBody>
      </p:sp>
    </p:spTree>
    <p:extLst>
      <p:ext uri="{BB962C8B-B14F-4D97-AF65-F5344CB8AC3E}">
        <p14:creationId xmlns:p14="http://schemas.microsoft.com/office/powerpoint/2010/main" val="9916402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148"/>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0181">
                                            <p:txEl>
                                              <p:pRg st="0" end="0"/>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6150"/>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6151">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8" grpId="0" animBg="1"/>
      <p:bldP spid="6150"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ext Box 2"/>
          <p:cNvSpPr txBox="1">
            <a:spLocks noChangeArrowheads="1"/>
          </p:cNvSpPr>
          <p:nvPr/>
        </p:nvSpPr>
        <p:spPr bwMode="auto">
          <a:xfrm>
            <a:off x="0" y="228600"/>
            <a:ext cx="9144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en-US" altLang="en-US" sz="2400" b="1" i="0" u="none" strike="noStrike" kern="1200" cap="none" spc="0" normalizeH="0" baseline="0" noProof="0">
                <a:ln>
                  <a:noFill/>
                </a:ln>
                <a:solidFill>
                  <a:srgbClr val="333333"/>
                </a:solidFill>
                <a:effectLst/>
                <a:uLnTx/>
                <a:uFillTx/>
                <a:latin typeface="Times New Roman" pitchFamily="18" charset="0"/>
                <a:ea typeface="+mn-ea"/>
                <a:cs typeface="+mn-cs"/>
              </a:rPr>
              <a:t>JOURNAL THOUGHTS &amp; OBSERVATIONS</a:t>
            </a:r>
          </a:p>
        </p:txBody>
      </p:sp>
      <p:pic>
        <p:nvPicPr>
          <p:cNvPr id="22531" name="Picture 3" descr="bd04924_"/>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324600" y="3200400"/>
            <a:ext cx="2525713" cy="3406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overrideClrMapping bg1="lt1" tx1="dk1" bg2="lt2" tx2="dk2" accent1="accent1" accent2="accent2" accent3="accent3" accent4="accent4" accent5="accent5" accent6="accent6" hlink="hlink" folHlink="folHlink"/>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6AEB8B12-1A74-5151-C0DD-E1EF41F11918}"/>
              </a:ext>
            </a:extLst>
          </p:cNvPr>
          <p:cNvSpPr txBox="1"/>
          <p:nvPr/>
        </p:nvSpPr>
        <p:spPr>
          <a:xfrm>
            <a:off x="171450" y="-19654"/>
            <a:ext cx="8839200" cy="6524863"/>
          </a:xfrm>
          <a:prstGeom prst="rect">
            <a:avLst/>
          </a:prstGeom>
          <a:noFill/>
        </p:spPr>
        <p:txBody>
          <a:bodyPr wrap="square" rtlCol="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lang="en-US" sz="2200" b="1" dirty="0">
                <a:solidFill>
                  <a:srgbClr val="333333"/>
                </a:solidFill>
              </a:rPr>
              <a:t>REVIEW:  IDENTIFYING TYPES OF PSALMS (Assign, #2)</a:t>
            </a:r>
          </a:p>
          <a:p>
            <a:pPr marL="0" marR="0" lvl="0" indent="0" defTabSz="914400" rtl="0" eaLnBrk="0" fontAlgn="base" latinLnBrk="0" hangingPunct="0">
              <a:lnSpc>
                <a:spcPct val="100000"/>
              </a:lnSpc>
              <a:spcBef>
                <a:spcPct val="0"/>
              </a:spcBef>
              <a:spcAft>
                <a:spcPct val="0"/>
              </a:spcAft>
              <a:buClrTx/>
              <a:buSzTx/>
              <a:buFontTx/>
              <a:buNone/>
              <a:tabLst/>
              <a:defRPr/>
            </a:pPr>
            <a:endParaRPr kumimoji="0" lang="en-US" sz="2200" b="1" i="0" u="none" strike="noStrike" kern="1200" cap="none" spc="0" normalizeH="0" baseline="0" noProof="0" dirty="0">
              <a:ln>
                <a:noFill/>
              </a:ln>
              <a:solidFill>
                <a:srgbClr val="333333"/>
              </a:solidFill>
              <a:effectLst/>
              <a:uLnTx/>
              <a:uFillTx/>
            </a:endParaRPr>
          </a:p>
          <a:p>
            <a:pPr marL="0" marR="0" lvl="0" indent="0" defTabSz="914400" rtl="0" eaLnBrk="0" fontAlgn="base" latinLnBrk="0" hangingPunct="0">
              <a:lnSpc>
                <a:spcPct val="100000"/>
              </a:lnSpc>
              <a:spcBef>
                <a:spcPct val="0"/>
              </a:spcBef>
              <a:spcAft>
                <a:spcPct val="0"/>
              </a:spcAft>
              <a:buClrTx/>
              <a:buSzTx/>
              <a:buFontTx/>
              <a:buNone/>
              <a:tabLst/>
              <a:defRPr/>
            </a:pPr>
            <a:r>
              <a:rPr lang="en-US" sz="2200" b="1" dirty="0">
                <a:solidFill>
                  <a:srgbClr val="C00000"/>
                </a:solidFill>
              </a:rPr>
              <a:t>Psalms of Petition/</a:t>
            </a:r>
            <a:r>
              <a:rPr lang="en-US" sz="2200" b="1" dirty="0" err="1">
                <a:solidFill>
                  <a:srgbClr val="C00000"/>
                </a:solidFill>
              </a:rPr>
              <a:t>Lamant</a:t>
            </a:r>
            <a:r>
              <a:rPr lang="en-US" sz="2200" b="1" dirty="0">
                <a:solidFill>
                  <a:srgbClr val="C00000"/>
                </a:solidFill>
              </a:rPr>
              <a:t> (</a:t>
            </a:r>
            <a:r>
              <a:rPr lang="en-US" sz="2200" b="1" dirty="0" err="1">
                <a:solidFill>
                  <a:srgbClr val="C00000"/>
                </a:solidFill>
              </a:rPr>
              <a:t>Pss</a:t>
            </a:r>
            <a:r>
              <a:rPr lang="en-US" sz="2200" b="1" dirty="0">
                <a:solidFill>
                  <a:srgbClr val="C00000"/>
                </a:solidFill>
              </a:rPr>
              <a:t> 74, 79)</a:t>
            </a:r>
            <a:r>
              <a:rPr kumimoji="0" lang="en-US" sz="2200" b="1" i="0" u="none" strike="noStrike" kern="1200" cap="none" spc="0" normalizeH="0" baseline="0" noProof="0" dirty="0">
                <a:ln>
                  <a:noFill/>
                </a:ln>
                <a:solidFill>
                  <a:srgbClr val="C00000"/>
                </a:solidFill>
                <a:effectLst/>
                <a:uLnTx/>
                <a:uFillTx/>
              </a:rPr>
              <a:t> </a:t>
            </a:r>
          </a:p>
          <a:p>
            <a:pPr marL="342900" indent="-342900">
              <a:buFont typeface="Arial" panose="020B0604020202020204" pitchFamily="34" charset="0"/>
              <a:buChar char="•"/>
            </a:pPr>
            <a:r>
              <a:rPr lang="en-US" sz="2200" b="1" u="sng" dirty="0">
                <a:solidFill>
                  <a:srgbClr val="333333"/>
                </a:solidFill>
              </a:rPr>
              <a:t>Intention:</a:t>
            </a:r>
            <a:r>
              <a:rPr lang="en-US" sz="2200" b="1" dirty="0">
                <a:solidFill>
                  <a:srgbClr val="333333"/>
                </a:solidFill>
              </a:rPr>
              <a:t> Get God to act</a:t>
            </a:r>
          </a:p>
          <a:p>
            <a:pPr marL="342900" marR="0" lvl="0" indent="-342900" algn="l" defTabSz="914400" rtl="0" eaLnBrk="0" fontAlgn="base" latinLnBrk="0" hangingPunct="0">
              <a:lnSpc>
                <a:spcPct val="100000"/>
              </a:lnSpc>
              <a:spcBef>
                <a:spcPct val="0"/>
              </a:spcBef>
              <a:spcAft>
                <a:spcPct val="0"/>
              </a:spcAft>
              <a:buClrTx/>
              <a:buSzTx/>
              <a:buFont typeface="Arial" panose="020B0604020202020204" pitchFamily="34" charset="0"/>
              <a:buChar char="•"/>
              <a:tabLst/>
              <a:defRPr/>
            </a:pPr>
            <a:r>
              <a:rPr kumimoji="0" lang="en-US" sz="2200" b="1" i="0" u="none" strike="noStrike" kern="1200" cap="none" spc="0" normalizeH="0" baseline="0" noProof="0" dirty="0">
                <a:ln>
                  <a:noFill/>
                </a:ln>
                <a:solidFill>
                  <a:srgbClr val="333333"/>
                </a:solidFill>
                <a:effectLst/>
                <a:uLnTx/>
                <a:uFillTx/>
              </a:rPr>
              <a:t>Addressed to God</a:t>
            </a:r>
          </a:p>
          <a:p>
            <a:pPr marL="342900" marR="0" lvl="0" indent="-342900" algn="l" defTabSz="914400" rtl="0" eaLnBrk="0" fontAlgn="base" latinLnBrk="0" hangingPunct="0">
              <a:lnSpc>
                <a:spcPct val="100000"/>
              </a:lnSpc>
              <a:spcBef>
                <a:spcPct val="0"/>
              </a:spcBef>
              <a:spcAft>
                <a:spcPct val="0"/>
              </a:spcAft>
              <a:buClrTx/>
              <a:buSzTx/>
              <a:buFont typeface="Arial" panose="020B0604020202020204" pitchFamily="34" charset="0"/>
              <a:buChar char="•"/>
              <a:tabLst/>
              <a:defRPr/>
            </a:pPr>
            <a:r>
              <a:rPr kumimoji="0" lang="en-US" sz="2200" b="1" i="0" u="none" strike="noStrike" kern="1200" cap="none" spc="0" normalizeH="0" baseline="0" noProof="0" dirty="0">
                <a:ln>
                  <a:noFill/>
                </a:ln>
                <a:solidFill>
                  <a:srgbClr val="333333"/>
                </a:solidFill>
                <a:effectLst/>
                <a:uLnTx/>
                <a:uFillTx/>
              </a:rPr>
              <a:t>Mood shifts from lament/despair to confidence [except Ps 88]</a:t>
            </a:r>
          </a:p>
          <a:p>
            <a:pPr marL="342900" marR="0" lvl="0" indent="-342900" algn="l" defTabSz="914400" rtl="0" eaLnBrk="0" fontAlgn="base" latinLnBrk="0" hangingPunct="0">
              <a:lnSpc>
                <a:spcPct val="100000"/>
              </a:lnSpc>
              <a:spcBef>
                <a:spcPct val="0"/>
              </a:spcBef>
              <a:spcAft>
                <a:spcPct val="0"/>
              </a:spcAft>
              <a:buClrTx/>
              <a:buSzTx/>
              <a:buFont typeface="Arial" panose="020B0604020202020204" pitchFamily="34" charset="0"/>
              <a:buChar char="•"/>
              <a:tabLst/>
              <a:defRPr/>
            </a:pPr>
            <a:r>
              <a:rPr kumimoji="0" lang="en-US" sz="2200" b="1" i="0" u="none" strike="noStrike" kern="1200" cap="none" spc="0" normalizeH="0" baseline="0" noProof="0" dirty="0">
                <a:ln>
                  <a:noFill/>
                </a:ln>
                <a:solidFill>
                  <a:srgbClr val="333333"/>
                </a:solidFill>
                <a:effectLst/>
                <a:uLnTx/>
                <a:uFillTx/>
              </a:rPr>
              <a:t>Time orientation: present</a:t>
            </a: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200" b="1" i="0" u="none" strike="noStrike" kern="1200" cap="none" spc="0" normalizeH="0" baseline="0" noProof="0" dirty="0">
              <a:ln>
                <a:noFill/>
              </a:ln>
              <a:solidFill>
                <a:srgbClr val="333333"/>
              </a:solidFill>
              <a:effectLst/>
              <a:uLnTx/>
              <a:uFillTx/>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2200" b="1" i="0" u="none" strike="noStrike" kern="1200" cap="none" spc="0" normalizeH="0" baseline="0" noProof="0" dirty="0">
                <a:ln>
                  <a:noFill/>
                </a:ln>
                <a:solidFill>
                  <a:srgbClr val="3333CC"/>
                </a:solidFill>
                <a:effectLst/>
                <a:uLnTx/>
                <a:uFillTx/>
              </a:rPr>
              <a:t>Psalms</a:t>
            </a:r>
            <a:r>
              <a:rPr kumimoji="0" lang="en-US" sz="2200" b="1" i="0" u="none" strike="noStrike" kern="1200" cap="none" spc="0" normalizeH="0" noProof="0" dirty="0">
                <a:ln>
                  <a:noFill/>
                </a:ln>
                <a:solidFill>
                  <a:srgbClr val="3333CC"/>
                </a:solidFill>
                <a:effectLst/>
                <a:uLnTx/>
                <a:uFillTx/>
              </a:rPr>
              <a:t> of Declarative Praise/</a:t>
            </a:r>
            <a:r>
              <a:rPr kumimoji="0" lang="en-US" sz="2200" b="1" i="0" u="none" strike="noStrike" kern="1200" cap="none" spc="0" normalizeH="0" noProof="0" dirty="0" err="1">
                <a:ln>
                  <a:noFill/>
                </a:ln>
                <a:solidFill>
                  <a:srgbClr val="3333CC"/>
                </a:solidFill>
                <a:effectLst/>
                <a:uLnTx/>
                <a:uFillTx/>
              </a:rPr>
              <a:t>Thanksigiving</a:t>
            </a:r>
            <a:r>
              <a:rPr kumimoji="0" lang="en-US" sz="2200" b="1" i="0" u="none" strike="noStrike" kern="1200" cap="none" spc="0" normalizeH="0" noProof="0" dirty="0">
                <a:ln>
                  <a:noFill/>
                </a:ln>
                <a:solidFill>
                  <a:srgbClr val="3333CC"/>
                </a:solidFill>
                <a:effectLst/>
                <a:uLnTx/>
                <a:uFillTx/>
              </a:rPr>
              <a:t> (</a:t>
            </a:r>
            <a:r>
              <a:rPr kumimoji="0" lang="en-US" sz="2200" b="1" i="0" u="none" strike="noStrike" kern="1200" cap="none" spc="0" normalizeH="0" baseline="0" noProof="0" dirty="0" err="1">
                <a:ln>
                  <a:noFill/>
                </a:ln>
                <a:solidFill>
                  <a:srgbClr val="3333CC"/>
                </a:solidFill>
                <a:effectLst/>
                <a:uLnTx/>
                <a:uFillTx/>
              </a:rPr>
              <a:t>Pss</a:t>
            </a:r>
            <a:r>
              <a:rPr kumimoji="0" lang="en-US" sz="2200" b="1" i="0" u="none" strike="noStrike" kern="1200" cap="none" spc="0" normalizeH="0" baseline="0" noProof="0" dirty="0">
                <a:ln>
                  <a:noFill/>
                </a:ln>
                <a:solidFill>
                  <a:srgbClr val="3333CC"/>
                </a:solidFill>
                <a:effectLst/>
                <a:uLnTx/>
                <a:uFillTx/>
              </a:rPr>
              <a:t> 34, 116)</a:t>
            </a:r>
          </a:p>
          <a:p>
            <a:pPr marL="342900" indent="-342900">
              <a:buFont typeface="Arial" panose="020B0604020202020204" pitchFamily="34" charset="0"/>
              <a:buChar char="•"/>
            </a:pPr>
            <a:r>
              <a:rPr lang="en-US" sz="2200" b="1" u="sng" dirty="0">
                <a:solidFill>
                  <a:srgbClr val="333333"/>
                </a:solidFill>
              </a:rPr>
              <a:t>Intention</a:t>
            </a:r>
            <a:r>
              <a:rPr lang="en-US" sz="2200" b="1" dirty="0">
                <a:solidFill>
                  <a:srgbClr val="333333"/>
                </a:solidFill>
              </a:rPr>
              <a:t>: Thanking God</a:t>
            </a:r>
          </a:p>
          <a:p>
            <a:pPr marL="342900" marR="0" lvl="0" indent="-342900" algn="l" defTabSz="914400" rtl="0" eaLnBrk="0" fontAlgn="base" latinLnBrk="0" hangingPunct="0">
              <a:lnSpc>
                <a:spcPct val="100000"/>
              </a:lnSpc>
              <a:spcBef>
                <a:spcPct val="0"/>
              </a:spcBef>
              <a:spcAft>
                <a:spcPct val="0"/>
              </a:spcAft>
              <a:buClrTx/>
              <a:buSzTx/>
              <a:buFont typeface="Arial" panose="020B0604020202020204" pitchFamily="34" charset="0"/>
              <a:buChar char="•"/>
              <a:tabLst/>
              <a:defRPr/>
            </a:pPr>
            <a:r>
              <a:rPr kumimoji="0" lang="en-US" sz="2200" b="1" i="0" u="none" strike="noStrike" kern="1200" cap="none" spc="0" normalizeH="0" baseline="0" noProof="0" dirty="0">
                <a:ln>
                  <a:noFill/>
                </a:ln>
                <a:solidFill>
                  <a:srgbClr val="333333"/>
                </a:solidFill>
                <a:effectLst/>
                <a:uLnTx/>
                <a:uFillTx/>
              </a:rPr>
              <a:t>Addressee: God, general audience, sometimes oneself</a:t>
            </a:r>
          </a:p>
          <a:p>
            <a:pPr marL="342900" marR="0" lvl="0" indent="-342900" algn="l" defTabSz="914400" rtl="0" eaLnBrk="0" fontAlgn="base" latinLnBrk="0" hangingPunct="0">
              <a:lnSpc>
                <a:spcPct val="100000"/>
              </a:lnSpc>
              <a:spcBef>
                <a:spcPct val="0"/>
              </a:spcBef>
              <a:spcAft>
                <a:spcPct val="0"/>
              </a:spcAft>
              <a:buClrTx/>
              <a:buSzTx/>
              <a:buFont typeface="Arial" panose="020B0604020202020204" pitchFamily="34" charset="0"/>
              <a:buChar char="•"/>
              <a:tabLst/>
              <a:defRPr/>
            </a:pPr>
            <a:r>
              <a:rPr kumimoji="0" lang="en-US" sz="2200" b="1" i="0" u="none" strike="noStrike" kern="1200" cap="none" spc="0" normalizeH="0" baseline="0" noProof="0" dirty="0">
                <a:ln>
                  <a:noFill/>
                </a:ln>
                <a:solidFill>
                  <a:srgbClr val="333333"/>
                </a:solidFill>
                <a:effectLst/>
                <a:uLnTx/>
                <a:uFillTx/>
              </a:rPr>
              <a:t>Mood consistent: upbeat</a:t>
            </a:r>
          </a:p>
          <a:p>
            <a:pPr marL="342900" marR="0" lvl="0" indent="-342900" algn="l" defTabSz="914400" rtl="0" eaLnBrk="0" fontAlgn="base" latinLnBrk="0" hangingPunct="0">
              <a:lnSpc>
                <a:spcPct val="100000"/>
              </a:lnSpc>
              <a:spcBef>
                <a:spcPct val="0"/>
              </a:spcBef>
              <a:spcAft>
                <a:spcPct val="0"/>
              </a:spcAft>
              <a:buClrTx/>
              <a:buSzTx/>
              <a:buFont typeface="Arial" panose="020B0604020202020204" pitchFamily="34" charset="0"/>
              <a:buChar char="•"/>
              <a:tabLst/>
              <a:defRPr/>
            </a:pPr>
            <a:r>
              <a:rPr kumimoji="0" lang="en-US" sz="2200" b="1" i="0" u="none" strike="noStrike" kern="1200" cap="none" spc="0" normalizeH="0" baseline="0" noProof="0" dirty="0">
                <a:ln>
                  <a:noFill/>
                </a:ln>
                <a:solidFill>
                  <a:srgbClr val="333333"/>
                </a:solidFill>
                <a:effectLst/>
                <a:uLnTx/>
                <a:uFillTx/>
              </a:rPr>
              <a:t>Time orientation: reflects back on past</a:t>
            </a: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200" b="1" i="0" u="none" strike="noStrike" kern="1200" cap="none" spc="0" normalizeH="0" baseline="0" noProof="0" dirty="0">
              <a:ln>
                <a:noFill/>
              </a:ln>
              <a:solidFill>
                <a:srgbClr val="333333"/>
              </a:solidFill>
              <a:effectLst/>
              <a:uLnTx/>
              <a:uFillTx/>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2200" b="1" i="0" u="none" strike="noStrike" kern="1200" cap="none" spc="0" normalizeH="0" baseline="0" noProof="0" dirty="0">
                <a:ln>
                  <a:noFill/>
                </a:ln>
                <a:solidFill>
                  <a:srgbClr val="009900"/>
                </a:solidFill>
                <a:effectLst/>
                <a:uLnTx/>
                <a:uFillTx/>
              </a:rPr>
              <a:t>Psalms of Descriptive</a:t>
            </a:r>
            <a:r>
              <a:rPr kumimoji="0" lang="en-US" sz="2200" b="1" i="0" u="none" strike="noStrike" kern="1200" cap="none" spc="0" normalizeH="0" noProof="0" dirty="0">
                <a:ln>
                  <a:noFill/>
                </a:ln>
                <a:solidFill>
                  <a:srgbClr val="009900"/>
                </a:solidFill>
                <a:effectLst/>
                <a:uLnTx/>
                <a:uFillTx/>
              </a:rPr>
              <a:t> Praise/Hymns (</a:t>
            </a:r>
            <a:r>
              <a:rPr kumimoji="0" lang="en-US" sz="2200" b="1" i="0" u="none" strike="noStrike" kern="1200" cap="none" spc="0" normalizeH="0" baseline="0" noProof="0" dirty="0" err="1">
                <a:ln>
                  <a:noFill/>
                </a:ln>
                <a:solidFill>
                  <a:srgbClr val="009900"/>
                </a:solidFill>
                <a:effectLst/>
                <a:uLnTx/>
                <a:uFillTx/>
              </a:rPr>
              <a:t>Pss</a:t>
            </a:r>
            <a:r>
              <a:rPr kumimoji="0" lang="en-US" sz="2200" b="1" i="0" u="none" strike="noStrike" kern="1200" cap="none" spc="0" normalizeH="0" baseline="0" noProof="0" dirty="0">
                <a:ln>
                  <a:noFill/>
                </a:ln>
                <a:solidFill>
                  <a:srgbClr val="009900"/>
                </a:solidFill>
                <a:effectLst/>
                <a:uLnTx/>
                <a:uFillTx/>
              </a:rPr>
              <a:t> 33, 113)</a:t>
            </a:r>
          </a:p>
          <a:p>
            <a:pPr marL="342900" indent="-342900">
              <a:buFont typeface="Arial" panose="020B0604020202020204" pitchFamily="34" charset="0"/>
              <a:buChar char="•"/>
            </a:pPr>
            <a:r>
              <a:rPr lang="en-US" sz="2200" b="1" u="sng" dirty="0">
                <a:solidFill>
                  <a:srgbClr val="333333"/>
                </a:solidFill>
              </a:rPr>
              <a:t>Intention</a:t>
            </a:r>
            <a:r>
              <a:rPr lang="en-US" sz="2200" b="1" dirty="0">
                <a:solidFill>
                  <a:srgbClr val="333333"/>
                </a:solidFill>
              </a:rPr>
              <a:t>: Praise God in general</a:t>
            </a:r>
          </a:p>
          <a:p>
            <a:pPr marL="342900" marR="0" lvl="0" indent="-342900" algn="l" defTabSz="914400" rtl="0" eaLnBrk="0" fontAlgn="base" latinLnBrk="0" hangingPunct="0">
              <a:lnSpc>
                <a:spcPct val="100000"/>
              </a:lnSpc>
              <a:spcBef>
                <a:spcPct val="0"/>
              </a:spcBef>
              <a:spcAft>
                <a:spcPct val="0"/>
              </a:spcAft>
              <a:buClrTx/>
              <a:buSzTx/>
              <a:buFont typeface="Arial" panose="020B0604020202020204" pitchFamily="34" charset="0"/>
              <a:buChar char="•"/>
              <a:tabLst/>
              <a:defRPr/>
            </a:pPr>
            <a:r>
              <a:rPr kumimoji="0" lang="en-US" sz="2200" b="1" i="0" u="none" strike="noStrike" kern="1200" cap="none" spc="0" normalizeH="0" baseline="0" noProof="0" dirty="0">
                <a:ln>
                  <a:noFill/>
                </a:ln>
                <a:solidFill>
                  <a:srgbClr val="333333"/>
                </a:solidFill>
                <a:effectLst/>
                <a:uLnTx/>
                <a:uFillTx/>
              </a:rPr>
              <a:t>Addressed to general audience</a:t>
            </a:r>
          </a:p>
          <a:p>
            <a:pPr marL="342900" marR="0" lvl="0" indent="-342900" algn="l" defTabSz="914400" rtl="0" eaLnBrk="0" fontAlgn="base" latinLnBrk="0" hangingPunct="0">
              <a:lnSpc>
                <a:spcPct val="100000"/>
              </a:lnSpc>
              <a:spcBef>
                <a:spcPct val="0"/>
              </a:spcBef>
              <a:spcAft>
                <a:spcPct val="0"/>
              </a:spcAft>
              <a:buClrTx/>
              <a:buSzTx/>
              <a:buFont typeface="Arial" panose="020B0604020202020204" pitchFamily="34" charset="0"/>
              <a:buChar char="•"/>
              <a:tabLst/>
              <a:defRPr/>
            </a:pPr>
            <a:r>
              <a:rPr kumimoji="0" lang="en-US" sz="2200" b="1" i="0" u="none" strike="noStrike" kern="1200" cap="none" spc="0" normalizeH="0" baseline="0" noProof="0" dirty="0">
                <a:ln>
                  <a:noFill/>
                </a:ln>
                <a:solidFill>
                  <a:srgbClr val="333333"/>
                </a:solidFill>
                <a:effectLst/>
                <a:uLnTx/>
                <a:uFillTx/>
              </a:rPr>
              <a:t>Mood consistent: upbeat</a:t>
            </a:r>
          </a:p>
          <a:p>
            <a:pPr marL="342900" marR="0" lvl="0" indent="-342900" algn="l" defTabSz="914400" rtl="0" eaLnBrk="0" fontAlgn="base" latinLnBrk="0" hangingPunct="0">
              <a:lnSpc>
                <a:spcPct val="100000"/>
              </a:lnSpc>
              <a:spcBef>
                <a:spcPct val="0"/>
              </a:spcBef>
              <a:spcAft>
                <a:spcPct val="0"/>
              </a:spcAft>
              <a:buClrTx/>
              <a:buSzTx/>
              <a:buFont typeface="Arial" panose="020B0604020202020204" pitchFamily="34" charset="0"/>
              <a:buChar char="•"/>
              <a:tabLst/>
              <a:defRPr/>
            </a:pPr>
            <a:r>
              <a:rPr kumimoji="0" lang="en-US" sz="2200" b="1" i="0" u="none" strike="noStrike" kern="1200" cap="none" spc="0" normalizeH="0" baseline="0" noProof="0" dirty="0">
                <a:ln>
                  <a:noFill/>
                </a:ln>
                <a:solidFill>
                  <a:srgbClr val="333333"/>
                </a:solidFill>
                <a:effectLst/>
                <a:uLnTx/>
                <a:uFillTx/>
              </a:rPr>
              <a:t>Time orientation: rather atemporal</a:t>
            </a:r>
          </a:p>
        </p:txBody>
      </p:sp>
      <p:sp>
        <p:nvSpPr>
          <p:cNvPr id="3" name="TextBox 2">
            <a:extLst>
              <a:ext uri="{FF2B5EF4-FFF2-40B4-BE49-F238E27FC236}">
                <a16:creationId xmlns:a16="http://schemas.microsoft.com/office/drawing/2014/main" id="{DC0F632B-0C19-9282-6F6C-1DE96F5FC6C1}"/>
              </a:ext>
            </a:extLst>
          </p:cNvPr>
          <p:cNvSpPr txBox="1"/>
          <p:nvPr/>
        </p:nvSpPr>
        <p:spPr>
          <a:xfrm>
            <a:off x="6324600" y="4038600"/>
            <a:ext cx="2514600" cy="1569660"/>
          </a:xfrm>
          <a:prstGeom prst="rect">
            <a:avLst/>
          </a:prstGeom>
          <a:noFill/>
          <a:ln w="25400">
            <a:solidFill>
              <a:schemeClr val="accent1"/>
            </a:solidFill>
          </a:ln>
        </p:spPr>
        <p:txBody>
          <a:bodyPr wrap="square" rtlCol="0">
            <a:spAutoFit/>
          </a:bodyPr>
          <a:lstStyle/>
          <a:p>
            <a:r>
              <a:rPr lang="en-US" dirty="0"/>
              <a:t>Note: Two major naming systems used by commentators.</a:t>
            </a:r>
          </a:p>
        </p:txBody>
      </p:sp>
    </p:spTree>
    <p:extLst>
      <p:ext uri="{BB962C8B-B14F-4D97-AF65-F5344CB8AC3E}">
        <p14:creationId xmlns:p14="http://schemas.microsoft.com/office/powerpoint/2010/main" val="13303212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allAtOnce"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9922" name="Text Box 2"/>
          <p:cNvSpPr txBox="1">
            <a:spLocks noChangeArrowheads="1"/>
          </p:cNvSpPr>
          <p:nvPr/>
        </p:nvSpPr>
        <p:spPr bwMode="auto">
          <a:xfrm>
            <a:off x="0" y="558800"/>
            <a:ext cx="9144000" cy="6370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400" b="1" i="0" u="none" strike="noStrike" kern="1200" cap="none" spc="0" normalizeH="0" baseline="0" noProof="0" dirty="0">
                <a:ln>
                  <a:noFill/>
                </a:ln>
                <a:solidFill>
                  <a:srgbClr val="333333"/>
                </a:solidFill>
                <a:effectLst/>
                <a:uLnTx/>
                <a:uFillTx/>
                <a:latin typeface="Times New Roman" pitchFamily="18" charset="0"/>
                <a:ea typeface="+mn-ea"/>
                <a:cs typeface="+mn-cs"/>
              </a:rPr>
              <a:t> </a:t>
            </a:r>
            <a:r>
              <a:rPr kumimoji="0" lang="en-US" altLang="en-US" sz="2400" b="1" i="1" u="none" strike="noStrike" kern="1200" cap="none" spc="0" normalizeH="0" baseline="0" noProof="0" dirty="0">
                <a:ln>
                  <a:noFill/>
                </a:ln>
                <a:solidFill>
                  <a:srgbClr val="333333"/>
                </a:solidFill>
                <a:effectLst/>
                <a:uLnTx/>
                <a:uFillTx/>
                <a:latin typeface="Times New Roman" pitchFamily="18" charset="0"/>
                <a:ea typeface="+mn-ea"/>
                <a:cs typeface="+mn-cs"/>
              </a:rPr>
              <a:t>Theological Basis and/or Implications</a:t>
            </a:r>
            <a:r>
              <a:rPr kumimoji="0" lang="en-US" altLang="en-US" sz="2400" b="1" i="0" u="none" strike="noStrike" kern="1200" cap="none" spc="0" normalizeH="0" baseline="0" noProof="0" dirty="0">
                <a:ln>
                  <a:noFill/>
                </a:ln>
                <a:solidFill>
                  <a:srgbClr val="333333"/>
                </a:solidFill>
                <a:effectLst/>
                <a:uLnTx/>
                <a:uFillTx/>
                <a:latin typeface="Times New Roman" pitchFamily="18" charset="0"/>
                <a:ea typeface="+mn-ea"/>
                <a:cs typeface="+mn-cs"/>
              </a:rPr>
              <a:t> </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400" b="1" i="0" u="none" strike="noStrike" kern="1200" cap="none" spc="0" normalizeH="0" baseline="0" noProof="0" dirty="0">
                <a:ln>
                  <a:noFill/>
                </a:ln>
                <a:solidFill>
                  <a:srgbClr val="333333"/>
                </a:solidFill>
                <a:effectLst/>
                <a:uLnTx/>
                <a:uFillTx/>
                <a:latin typeface="Times New Roman" pitchFamily="18" charset="0"/>
                <a:ea typeface="+mn-ea"/>
                <a:cs typeface="+mn-cs"/>
              </a:rPr>
              <a:t>      Each psalm has own distinct message; but some generalizations:</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400" b="1" i="0" u="none" strike="noStrike" kern="1200" cap="none" spc="0" normalizeH="0" baseline="0" noProof="0" dirty="0">
                <a:ln>
                  <a:noFill/>
                </a:ln>
                <a:solidFill>
                  <a:srgbClr val="333333"/>
                </a:solidFill>
                <a:effectLst/>
                <a:uLnTx/>
                <a:uFillTx/>
                <a:latin typeface="Times New Roman" pitchFamily="18" charset="0"/>
                <a:ea typeface="+mn-ea"/>
                <a:cs typeface="+mn-cs"/>
              </a:rPr>
              <a:t>      </a:t>
            </a:r>
            <a:r>
              <a:rPr kumimoji="0" lang="en-US" altLang="en-US" sz="2400" b="1" i="0" u="none" strike="noStrike" kern="1200" cap="none" spc="0" normalizeH="0" baseline="0" noProof="0" dirty="0">
                <a:ln>
                  <a:noFill/>
                </a:ln>
                <a:solidFill>
                  <a:srgbClr val="3333CC"/>
                </a:solidFill>
                <a:effectLst/>
                <a:uLnTx/>
                <a:uFillTx/>
                <a:latin typeface="Times New Roman" pitchFamily="18" charset="0"/>
                <a:ea typeface="+mn-ea"/>
                <a:cs typeface="+mn-cs"/>
              </a:rPr>
              <a:t>A. Petitions:</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400" b="1" i="0" u="none" strike="noStrike" kern="1200" cap="none" spc="0" normalizeH="0" baseline="0" noProof="0" dirty="0">
                <a:ln>
                  <a:noFill/>
                </a:ln>
                <a:solidFill>
                  <a:srgbClr val="3333CC"/>
                </a:solidFill>
                <a:effectLst/>
                <a:uLnTx/>
                <a:uFillTx/>
                <a:latin typeface="Times New Roman" pitchFamily="18" charset="0"/>
                <a:ea typeface="+mn-ea"/>
                <a:cs typeface="+mn-cs"/>
              </a:rPr>
              <a:t>         	1.  God is to be approached boldly, with complete openness</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400" b="1" i="0" u="none" strike="noStrike" kern="1200" cap="none" spc="0" normalizeH="0" baseline="0" noProof="0" dirty="0">
                <a:ln>
                  <a:noFill/>
                </a:ln>
                <a:solidFill>
                  <a:srgbClr val="3333CC"/>
                </a:solidFill>
                <a:effectLst/>
                <a:uLnTx/>
                <a:uFillTx/>
                <a:latin typeface="Times New Roman" pitchFamily="18" charset="0"/>
                <a:ea typeface="+mn-ea"/>
                <a:cs typeface="+mn-cs"/>
              </a:rPr>
              <a:t>         	2.  Even in despair, the psalmist expressed trust</a:t>
            </a:r>
          </a:p>
          <a:p>
            <a:pPr marL="0" marR="0" lvl="0" indent="0" algn="l" defTabSz="914400" rtl="0" eaLnBrk="0" fontAlgn="base" latinLnBrk="0" hangingPunct="0">
              <a:lnSpc>
                <a:spcPct val="100000"/>
              </a:lnSpc>
              <a:spcBef>
                <a:spcPct val="0"/>
              </a:spcBef>
              <a:spcAft>
                <a:spcPct val="0"/>
              </a:spcAft>
              <a:buClrTx/>
              <a:buSzTx/>
              <a:buFontTx/>
              <a:buNone/>
              <a:tabLst/>
              <a:defRPr/>
            </a:pPr>
            <a:r>
              <a:rPr lang="en-US" altLang="en-US" b="1" dirty="0">
                <a:solidFill>
                  <a:srgbClr val="3333CC"/>
                </a:solidFill>
              </a:rPr>
              <a:t>	 </a:t>
            </a:r>
            <a:r>
              <a:rPr lang="en-US" altLang="en-US" b="1" dirty="0"/>
              <a:t>[“… by prayer and petition, with thanksgiving, present your</a:t>
            </a:r>
            <a:br>
              <a:rPr lang="en-US" altLang="en-US" b="1" dirty="0"/>
            </a:br>
            <a:r>
              <a:rPr lang="en-US" altLang="en-US" b="1" dirty="0"/>
              <a:t>	    requests to God” (Phil. 4:6b NIV)]</a:t>
            </a:r>
            <a:endParaRPr kumimoji="0" lang="en-US" altLang="en-US" sz="2400" b="1" i="0" u="none" strike="noStrike" kern="1200" cap="none" spc="0" normalizeH="0" baseline="0" noProof="0" dirty="0">
              <a:ln>
                <a:noFill/>
              </a:ln>
              <a:effectLst/>
              <a:uLnTx/>
              <a:uFillTx/>
              <a:latin typeface="Times New Roman" pitchFamily="18" charset="0"/>
              <a:ea typeface="+mn-ea"/>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400" b="1" i="0" u="none" strike="noStrike" kern="1200" cap="none" spc="0" normalizeH="0" baseline="0" noProof="0" dirty="0">
                <a:ln>
                  <a:noFill/>
                </a:ln>
                <a:solidFill>
                  <a:srgbClr val="333333"/>
                </a:solidFill>
                <a:effectLst/>
                <a:uLnTx/>
                <a:uFillTx/>
                <a:latin typeface="Times New Roman" pitchFamily="18" charset="0"/>
                <a:ea typeface="+mn-ea"/>
                <a:cs typeface="+mn-cs"/>
              </a:rPr>
              <a:t>      </a:t>
            </a:r>
            <a:r>
              <a:rPr kumimoji="0" lang="en-US" altLang="en-US" sz="2400" b="1" i="0" u="none" strike="noStrike" kern="1200" cap="none" spc="0" normalizeH="0" baseline="0" noProof="0" dirty="0">
                <a:ln>
                  <a:noFill/>
                </a:ln>
                <a:solidFill>
                  <a:srgbClr val="CC0000"/>
                </a:solidFill>
                <a:effectLst/>
                <a:uLnTx/>
                <a:uFillTx/>
                <a:latin typeface="Times New Roman" pitchFamily="18" charset="0"/>
                <a:ea typeface="+mn-ea"/>
                <a:cs typeface="+mn-cs"/>
              </a:rPr>
              <a:t>B. Thanksgivings:</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400" b="1" i="0" u="none" strike="noStrike" kern="1200" cap="none" spc="0" normalizeH="0" baseline="0" noProof="0" dirty="0">
                <a:ln>
                  <a:noFill/>
                </a:ln>
                <a:solidFill>
                  <a:srgbClr val="CC0000"/>
                </a:solidFill>
                <a:effectLst/>
                <a:uLnTx/>
                <a:uFillTx/>
                <a:latin typeface="Times New Roman" pitchFamily="18" charset="0"/>
                <a:ea typeface="+mn-ea"/>
                <a:cs typeface="+mn-cs"/>
              </a:rPr>
              <a:t>         	1.  God is to be thanked by testimony before  the community</a:t>
            </a:r>
            <a:br>
              <a:rPr kumimoji="0" lang="en-US" altLang="en-US" sz="2400" b="1" i="0" u="none" strike="noStrike" kern="1200" cap="none" spc="0" normalizeH="0" baseline="0" noProof="0" dirty="0">
                <a:ln>
                  <a:noFill/>
                </a:ln>
                <a:solidFill>
                  <a:srgbClr val="CC0000"/>
                </a:solidFill>
                <a:effectLst/>
                <a:uLnTx/>
                <a:uFillTx/>
                <a:latin typeface="Times New Roman" pitchFamily="18" charset="0"/>
                <a:ea typeface="+mn-ea"/>
                <a:cs typeface="+mn-cs"/>
              </a:rPr>
            </a:br>
            <a:r>
              <a:rPr kumimoji="0" lang="en-US" altLang="en-US" sz="2400" b="1" i="0" u="none" strike="noStrike" kern="1200" cap="none" spc="0" normalizeH="0" baseline="0" noProof="0" dirty="0">
                <a:ln>
                  <a:noFill/>
                </a:ln>
                <a:solidFill>
                  <a:srgbClr val="CC0000"/>
                </a:solidFill>
                <a:effectLst/>
                <a:uLnTx/>
                <a:uFillTx/>
                <a:latin typeface="Times New Roman" pitchFamily="18" charset="0"/>
                <a:ea typeface="+mn-ea"/>
                <a:cs typeface="+mn-cs"/>
              </a:rPr>
              <a:t>                 in celebration</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400" b="1" i="0" u="none" strike="noStrike" kern="1200" cap="none" spc="0" normalizeH="0" baseline="0" noProof="0" dirty="0">
                <a:ln>
                  <a:noFill/>
                </a:ln>
                <a:solidFill>
                  <a:srgbClr val="CC0000"/>
                </a:solidFill>
                <a:effectLst/>
                <a:uLnTx/>
                <a:uFillTx/>
                <a:latin typeface="Times New Roman" pitchFamily="18" charset="0"/>
                <a:ea typeface="+mn-ea"/>
                <a:cs typeface="+mn-cs"/>
              </a:rPr>
              <a:t>         	2.  God is experientially knowable</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400" b="1" i="0" u="none" strike="noStrike" kern="1200" cap="none" spc="0" normalizeH="0" baseline="0" noProof="0" dirty="0">
                <a:ln>
                  <a:noFill/>
                </a:ln>
                <a:solidFill>
                  <a:srgbClr val="CC0000"/>
                </a:solidFill>
                <a:effectLst/>
                <a:uLnTx/>
                <a:uFillTx/>
                <a:latin typeface="Times New Roman" pitchFamily="18" charset="0"/>
                <a:ea typeface="+mn-ea"/>
                <a:cs typeface="+mn-cs"/>
              </a:rPr>
              <a:t>         	3.  Faith in God who acts on their behalf</a:t>
            </a: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2400" b="1" i="0" u="none" strike="noStrike" kern="1200" cap="none" spc="0" normalizeH="0" baseline="0" noProof="0" dirty="0">
              <a:ln>
                <a:noFill/>
              </a:ln>
              <a:solidFill>
                <a:srgbClr val="CC0000"/>
              </a:solidFill>
              <a:effectLst/>
              <a:uLnTx/>
              <a:uFillTx/>
              <a:latin typeface="Times New Roman" pitchFamily="18" charset="0"/>
              <a:ea typeface="+mn-ea"/>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400" b="1" i="0" u="none" strike="noStrike" kern="1200" cap="none" spc="0" normalizeH="0" baseline="0" noProof="0" dirty="0">
                <a:ln>
                  <a:noFill/>
                </a:ln>
                <a:solidFill>
                  <a:srgbClr val="333333"/>
                </a:solidFill>
                <a:effectLst/>
                <a:uLnTx/>
                <a:uFillTx/>
                <a:latin typeface="Times New Roman" pitchFamily="18" charset="0"/>
                <a:ea typeface="+mn-ea"/>
                <a:cs typeface="+mn-cs"/>
              </a:rPr>
              <a:t>      </a:t>
            </a:r>
            <a:r>
              <a:rPr kumimoji="0" lang="en-US" altLang="en-US" sz="2400" b="1" i="0" u="none" strike="noStrike" kern="1200" cap="none" spc="0" normalizeH="0" baseline="0" noProof="0" dirty="0">
                <a:ln>
                  <a:noFill/>
                </a:ln>
                <a:solidFill>
                  <a:srgbClr val="009900"/>
                </a:solidFill>
                <a:effectLst/>
                <a:uLnTx/>
                <a:uFillTx/>
                <a:latin typeface="Times New Roman" pitchFamily="18" charset="0"/>
                <a:ea typeface="+mn-ea"/>
                <a:cs typeface="+mn-cs"/>
              </a:rPr>
              <a:t>C. Hymns:</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400" b="1" i="0" u="none" strike="noStrike" kern="1200" cap="none" spc="0" normalizeH="0" baseline="0" noProof="0" dirty="0">
                <a:ln>
                  <a:noFill/>
                </a:ln>
                <a:solidFill>
                  <a:srgbClr val="009900"/>
                </a:solidFill>
                <a:effectLst/>
                <a:uLnTx/>
                <a:uFillTx/>
                <a:latin typeface="Times New Roman" pitchFamily="18" charset="0"/>
                <a:ea typeface="+mn-ea"/>
                <a:cs typeface="+mn-cs"/>
              </a:rPr>
              <a:t>         	1.  God is worthy of praise</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400" b="1" i="0" u="none" strike="noStrike" kern="1200" cap="none" spc="0" normalizeH="0" baseline="0" noProof="0" dirty="0">
                <a:ln>
                  <a:noFill/>
                </a:ln>
                <a:solidFill>
                  <a:srgbClr val="009900"/>
                </a:solidFill>
                <a:effectLst/>
                <a:uLnTx/>
                <a:uFillTx/>
                <a:latin typeface="Times New Roman" pitchFamily="18" charset="0"/>
                <a:ea typeface="+mn-ea"/>
                <a:cs typeface="+mn-cs"/>
              </a:rPr>
              <a:t>         	2.  God, who is majestic and sovereign, graciously</a:t>
            </a:r>
            <a:br>
              <a:rPr kumimoji="0" lang="en-US" altLang="en-US" sz="2400" b="1" i="0" u="none" strike="noStrike" kern="1200" cap="none" spc="0" normalizeH="0" baseline="0" noProof="0" dirty="0">
                <a:ln>
                  <a:noFill/>
                </a:ln>
                <a:solidFill>
                  <a:srgbClr val="009900"/>
                </a:solidFill>
                <a:effectLst/>
                <a:uLnTx/>
                <a:uFillTx/>
                <a:latin typeface="Times New Roman" pitchFamily="18" charset="0"/>
                <a:ea typeface="+mn-ea"/>
                <a:cs typeface="+mn-cs"/>
              </a:rPr>
            </a:br>
            <a:r>
              <a:rPr kumimoji="0" lang="en-US" altLang="en-US" sz="2400" b="1" i="0" u="none" strike="noStrike" kern="1200" cap="none" spc="0" normalizeH="0" baseline="0" noProof="0" dirty="0">
                <a:ln>
                  <a:noFill/>
                </a:ln>
                <a:solidFill>
                  <a:srgbClr val="009900"/>
                </a:solidFill>
                <a:effectLst/>
                <a:uLnTx/>
                <a:uFillTx/>
                <a:latin typeface="Times New Roman" pitchFamily="18" charset="0"/>
                <a:ea typeface="+mn-ea"/>
                <a:cs typeface="+mn-cs"/>
              </a:rPr>
              <a:t>                 condescends to care for those who trust God</a:t>
            </a:r>
            <a:r>
              <a:rPr kumimoji="0" lang="en-US" altLang="en-US" sz="2400" b="1" i="0" u="none" strike="noStrike" kern="1200" cap="none" spc="0" normalizeH="0" baseline="0" noProof="0" dirty="0">
                <a:ln>
                  <a:noFill/>
                </a:ln>
                <a:solidFill>
                  <a:srgbClr val="333333"/>
                </a:solidFill>
                <a:effectLst/>
                <a:uLnTx/>
                <a:uFillTx/>
                <a:latin typeface="Times New Roman" pitchFamily="18" charset="0"/>
                <a:ea typeface="+mn-ea"/>
                <a:cs typeface="+mn-cs"/>
              </a:rPr>
              <a:t>  </a:t>
            </a:r>
          </a:p>
        </p:txBody>
      </p:sp>
      <p:sp>
        <p:nvSpPr>
          <p:cNvPr id="32771" name="Text Box 3"/>
          <p:cNvSpPr txBox="1">
            <a:spLocks noChangeArrowheads="1"/>
          </p:cNvSpPr>
          <p:nvPr/>
        </p:nvSpPr>
        <p:spPr bwMode="auto">
          <a:xfrm>
            <a:off x="0" y="0"/>
            <a:ext cx="9144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en-US" altLang="en-US" sz="2400" b="1" i="0" strike="noStrike" kern="1200" cap="none" spc="0" normalizeH="0" baseline="0" noProof="0" dirty="0">
                <a:ln>
                  <a:noFill/>
                </a:ln>
                <a:solidFill>
                  <a:srgbClr val="333333"/>
                </a:solidFill>
                <a:effectLst/>
                <a:uLnTx/>
                <a:uFillTx/>
                <a:latin typeface="Times New Roman" pitchFamily="18" charset="0"/>
                <a:ea typeface="+mn-ea"/>
                <a:cs typeface="+mn-cs"/>
              </a:rPr>
              <a:t>REVIEW:</a:t>
            </a:r>
            <a:r>
              <a:rPr kumimoji="0" lang="en-US" altLang="en-US" sz="2400" b="1" i="0" strike="noStrike" kern="1200" cap="none" spc="0" normalizeH="0" noProof="0" dirty="0">
                <a:ln>
                  <a:noFill/>
                </a:ln>
                <a:solidFill>
                  <a:srgbClr val="333333"/>
                </a:solidFill>
                <a:effectLst/>
                <a:uLnTx/>
                <a:uFillTx/>
                <a:latin typeface="Times New Roman" pitchFamily="18" charset="0"/>
                <a:ea typeface="+mn-ea"/>
                <a:cs typeface="+mn-cs"/>
              </a:rPr>
              <a:t> </a:t>
            </a:r>
            <a:r>
              <a:rPr kumimoji="0" lang="en-US" altLang="en-US" sz="2400" b="1" i="0" u="sng" strike="noStrike" kern="1200" cap="none" spc="0" normalizeH="0" baseline="0" noProof="0" dirty="0">
                <a:ln>
                  <a:noFill/>
                </a:ln>
                <a:solidFill>
                  <a:srgbClr val="333333"/>
                </a:solidFill>
                <a:effectLst/>
                <a:uLnTx/>
                <a:uFillTx/>
                <a:latin typeface="Times New Roman" pitchFamily="18" charset="0"/>
                <a:ea typeface="+mn-ea"/>
                <a:cs typeface="+mn-cs"/>
              </a:rPr>
              <a:t>BACKGROUND ON PSALMS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09922">
                                            <p:txEl>
                                              <p:pRg st="6" end="6"/>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09922">
                                            <p:txEl>
                                              <p:pRg st="7" end="7"/>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09922">
                                            <p:txEl>
                                              <p:pRg st="8" end="8"/>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09922">
                                            <p:txEl>
                                              <p:pRg st="9" end="9"/>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209922">
                                            <p:txEl>
                                              <p:pRg st="11" end="11"/>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209922">
                                            <p:txEl>
                                              <p:pRg st="12" end="12"/>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209922">
                                            <p:txEl>
                                              <p:pRg st="13" end="1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descr="E:\Hymnic Lit. Reading Strategy.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32138" y="0"/>
            <a:ext cx="6011862"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315" name="Text Box 3"/>
          <p:cNvSpPr txBox="1">
            <a:spLocks noChangeArrowheads="1"/>
          </p:cNvSpPr>
          <p:nvPr/>
        </p:nvSpPr>
        <p:spPr bwMode="auto">
          <a:xfrm>
            <a:off x="152400" y="228600"/>
            <a:ext cx="2209800" cy="37856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bg2"/>
              </a:buClr>
              <a:buFont typeface="Monotype Sorts" pitchFamily="2" charset="2"/>
              <a:buChar char="§"/>
              <a:defRPr kumimoji="1" sz="3200">
                <a:solidFill>
                  <a:schemeClr val="tx1"/>
                </a:solidFill>
                <a:latin typeface="Times New Roman" pitchFamily="18" charset="0"/>
              </a:defRPr>
            </a:lvl1pPr>
            <a:lvl2pPr marL="742950" indent="-285750">
              <a:spcBef>
                <a:spcPct val="20000"/>
              </a:spcBef>
              <a:buClr>
                <a:schemeClr val="bg2"/>
              </a:buClr>
              <a:buSzPct val="50000"/>
              <a:buFont typeface="Monotype Sorts" pitchFamily="2" charset="2"/>
              <a:buChar char="l"/>
              <a:defRPr kumimoji="1" sz="2800">
                <a:solidFill>
                  <a:schemeClr val="tx1"/>
                </a:solidFill>
                <a:latin typeface="Times New Roman" pitchFamily="18" charset="0"/>
              </a:defRPr>
            </a:lvl2pPr>
            <a:lvl3pPr marL="1143000" indent="-228600">
              <a:spcBef>
                <a:spcPct val="20000"/>
              </a:spcBef>
              <a:buChar char="•"/>
              <a:defRPr kumimoji="1" sz="2400">
                <a:solidFill>
                  <a:schemeClr val="tx1"/>
                </a:solidFill>
                <a:latin typeface="Times New Roman" pitchFamily="18" charset="0"/>
              </a:defRPr>
            </a:lvl3pPr>
            <a:lvl4pPr marL="1600200" indent="-228600">
              <a:spcBef>
                <a:spcPct val="20000"/>
              </a:spcBef>
              <a:buChar char="–"/>
              <a:defRPr kumimoji="1" sz="2000">
                <a:solidFill>
                  <a:schemeClr val="tx1"/>
                </a:solidFill>
                <a:latin typeface="Times New Roman" pitchFamily="18" charset="0"/>
              </a:defRPr>
            </a:lvl4pPr>
            <a:lvl5pPr marL="2057400" indent="-228600">
              <a:spcBef>
                <a:spcPct val="20000"/>
              </a:spcBef>
              <a:buChar char="»"/>
              <a:defRPr kumimoji="1" sz="2000">
                <a:solidFill>
                  <a:schemeClr val="tx1"/>
                </a:solidFill>
                <a:latin typeface="Times New Roman" pitchFamily="18" charset="0"/>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defRPr>
            </a:lvl9pPr>
          </a:lstStyle>
          <a:p>
            <a:pPr marL="0" marR="0" lvl="0" indent="0" algn="l" defTabSz="914400" rtl="0" eaLnBrk="0" fontAlgn="base" latinLnBrk="0" hangingPunct="0">
              <a:lnSpc>
                <a:spcPct val="100000"/>
              </a:lnSpc>
              <a:spcBef>
                <a:spcPct val="50000"/>
              </a:spcBef>
              <a:spcAft>
                <a:spcPct val="0"/>
              </a:spcAft>
              <a:buClrTx/>
              <a:buSzTx/>
              <a:buFontTx/>
              <a:buNone/>
              <a:tabLst/>
              <a:defRPr/>
            </a:pPr>
            <a:r>
              <a:rPr kumimoji="0" lang="en-US" altLang="en-US" sz="2400" b="1" i="0" u="none" strike="noStrike" kern="1200" cap="none" spc="0" normalizeH="0" baseline="0" noProof="0" dirty="0">
                <a:ln>
                  <a:noFill/>
                </a:ln>
                <a:solidFill>
                  <a:srgbClr val="333333"/>
                </a:solidFill>
                <a:effectLst/>
                <a:uLnTx/>
                <a:uFillTx/>
                <a:latin typeface="Times New Roman" pitchFamily="18" charset="0"/>
                <a:ea typeface="+mn-ea"/>
                <a:cs typeface="+mn-cs"/>
              </a:rPr>
              <a:t>Sample of work on A</a:t>
            </a:r>
            <a:r>
              <a:rPr kumimoji="0" lang="en-US" altLang="en-US" sz="2400" b="1" dirty="0" err="1">
                <a:solidFill>
                  <a:srgbClr val="333333"/>
                </a:solidFill>
              </a:rPr>
              <a:t>ssign</a:t>
            </a:r>
            <a:r>
              <a:rPr kumimoji="0" lang="en-US" altLang="en-US" sz="2400" b="1" dirty="0">
                <a:solidFill>
                  <a:srgbClr val="333333"/>
                </a:solidFill>
              </a:rPr>
              <a:t>.</a:t>
            </a:r>
            <a:r>
              <a:rPr kumimoji="0" lang="en-US" altLang="en-US" sz="2400" b="1" i="0" u="none" strike="noStrike" kern="1200" cap="none" spc="0" normalizeH="0" baseline="0" noProof="0" dirty="0">
                <a:ln>
                  <a:noFill/>
                </a:ln>
                <a:solidFill>
                  <a:srgbClr val="333333"/>
                </a:solidFill>
                <a:effectLst/>
                <a:uLnTx/>
                <a:uFillTx/>
                <a:latin typeface="Times New Roman" pitchFamily="18" charset="0"/>
                <a:ea typeface="+mn-ea"/>
                <a:cs typeface="+mn-cs"/>
              </a:rPr>
              <a:t> 3, Reading Strategy</a:t>
            </a:r>
          </a:p>
          <a:p>
            <a:pPr marL="0" marR="0" lvl="0" indent="0" algn="l" defTabSz="914400" rtl="0" eaLnBrk="0" fontAlgn="base" latinLnBrk="0" hangingPunct="0">
              <a:lnSpc>
                <a:spcPct val="100000"/>
              </a:lnSpc>
              <a:spcBef>
                <a:spcPct val="50000"/>
              </a:spcBef>
              <a:spcAft>
                <a:spcPct val="0"/>
              </a:spcAft>
              <a:buClrTx/>
              <a:buSzTx/>
              <a:buFontTx/>
              <a:buNone/>
              <a:tabLst/>
              <a:defRPr/>
            </a:pPr>
            <a:endParaRPr kumimoji="0" lang="en-US" altLang="en-US" sz="2400" b="1" dirty="0">
              <a:solidFill>
                <a:srgbClr val="333333"/>
              </a:solidFill>
            </a:endParaRPr>
          </a:p>
          <a:p>
            <a:pPr marL="0" marR="0" lvl="0" indent="0" algn="l" defTabSz="914400" rtl="0" eaLnBrk="0" fontAlgn="base" latinLnBrk="0" hangingPunct="0">
              <a:lnSpc>
                <a:spcPct val="100000"/>
              </a:lnSpc>
              <a:spcBef>
                <a:spcPct val="50000"/>
              </a:spcBef>
              <a:spcAft>
                <a:spcPct val="0"/>
              </a:spcAft>
              <a:buClrTx/>
              <a:buSzTx/>
              <a:buFontTx/>
              <a:buNone/>
              <a:tabLst/>
              <a:defRPr/>
            </a:pPr>
            <a:r>
              <a:rPr kumimoji="0" lang="en-US" altLang="en-US" sz="2400" b="1" dirty="0">
                <a:solidFill>
                  <a:schemeClr val="accent1"/>
                </a:solidFill>
              </a:rPr>
              <a:t>See Handouts, p. 29, will go over next class.</a:t>
            </a:r>
            <a:endParaRPr kumimoji="0" lang="en-US" altLang="en-US" sz="2400" b="0" i="0" u="none" strike="noStrike" kern="1200" cap="none" spc="0" normalizeH="0" baseline="0" noProof="0" dirty="0">
              <a:ln>
                <a:noFill/>
              </a:ln>
              <a:solidFill>
                <a:schemeClr val="accent1"/>
              </a:solidFill>
              <a:effectLst/>
              <a:uLnTx/>
              <a:uFillTx/>
              <a:latin typeface="Times New Roman" pitchFamily="18" charset="0"/>
              <a:ea typeface="+mn-ea"/>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315">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38554" y="609600"/>
            <a:ext cx="7620000" cy="3046988"/>
          </a:xfrm>
          <a:prstGeom prst="rect">
            <a:avLst/>
          </a:prstGeom>
          <a:noFill/>
        </p:spPr>
        <p:txBody>
          <a:bodyPr wrap="square" rtlCol="0">
            <a:spAutoFit/>
          </a:bodyPr>
          <a:lstStyle/>
          <a:p>
            <a:pPr algn="ctr"/>
            <a:r>
              <a:rPr lang="en-US" sz="3200" b="1" dirty="0"/>
              <a:t>SYMBOL SYSTEM OF THE PSALMS</a:t>
            </a:r>
          </a:p>
          <a:p>
            <a:pPr algn="ctr"/>
            <a:endParaRPr lang="en-US" sz="3200" b="1" dirty="0"/>
          </a:p>
          <a:p>
            <a:pPr marL="914400" lvl="1" indent="-457200">
              <a:buFont typeface="Arial" panose="020B0604020202020204" pitchFamily="34" charset="0"/>
              <a:buChar char="•"/>
            </a:pPr>
            <a:r>
              <a:rPr lang="en-US" sz="3200" b="1" dirty="0">
                <a:solidFill>
                  <a:schemeClr val="accent1"/>
                </a:solidFill>
              </a:rPr>
              <a:t>HOLINESS</a:t>
            </a:r>
          </a:p>
          <a:p>
            <a:pPr marL="914400" lvl="1" indent="-457200">
              <a:buFont typeface="Arial" panose="020B0604020202020204" pitchFamily="34" charset="0"/>
              <a:buChar char="•"/>
            </a:pPr>
            <a:r>
              <a:rPr lang="en-US" sz="3200" b="1" dirty="0">
                <a:solidFill>
                  <a:schemeClr val="accent1"/>
                </a:solidFill>
              </a:rPr>
              <a:t>SACRIFICIAL SYSTEM</a:t>
            </a:r>
          </a:p>
          <a:p>
            <a:pPr marL="914400" lvl="1" indent="-457200">
              <a:buFont typeface="Arial" panose="020B0604020202020204" pitchFamily="34" charset="0"/>
              <a:buChar char="•"/>
            </a:pPr>
            <a:r>
              <a:rPr lang="en-US" sz="3200" b="1" dirty="0">
                <a:solidFill>
                  <a:schemeClr val="accent1"/>
                </a:solidFill>
              </a:rPr>
              <a:t>PRIESTS  </a:t>
            </a:r>
            <a:r>
              <a:rPr lang="en-US" sz="3200" b="1" dirty="0"/>
              <a:t>(see PDF link at course site)</a:t>
            </a:r>
          </a:p>
        </p:txBody>
      </p:sp>
    </p:spTree>
    <p:extLst>
      <p:ext uri="{BB962C8B-B14F-4D97-AF65-F5344CB8AC3E}">
        <p14:creationId xmlns:p14="http://schemas.microsoft.com/office/powerpoint/2010/main" val="304639427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6" name="Text Box 2"/>
          <p:cNvSpPr txBox="1">
            <a:spLocks noChangeArrowheads="1"/>
          </p:cNvSpPr>
          <p:nvPr/>
        </p:nvSpPr>
        <p:spPr bwMode="auto">
          <a:xfrm>
            <a:off x="0" y="0"/>
            <a:ext cx="9144000"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a:spcBef>
                <a:spcPct val="50000"/>
              </a:spcBef>
            </a:pPr>
            <a:r>
              <a:rPr lang="en-US" altLang="en-US" b="1" u="sng" dirty="0"/>
              <a:t>Holiness &amp; Sacrifices</a:t>
            </a:r>
          </a:p>
          <a:p>
            <a:pPr algn="ctr">
              <a:spcBef>
                <a:spcPts val="0"/>
              </a:spcBef>
            </a:pPr>
            <a:r>
              <a:rPr lang="en-US" altLang="en-US" b="1" dirty="0"/>
              <a:t>(</a:t>
            </a:r>
            <a:r>
              <a:rPr lang="en-US" altLang="en-US" b="1" dirty="0">
                <a:solidFill>
                  <a:schemeClr val="accent1"/>
                </a:solidFill>
              </a:rPr>
              <a:t>relates to Handouts, pp. 16-17</a:t>
            </a:r>
            <a:r>
              <a:rPr lang="en-US" altLang="en-US" b="1" dirty="0"/>
              <a:t>)</a:t>
            </a:r>
          </a:p>
        </p:txBody>
      </p:sp>
      <p:sp>
        <p:nvSpPr>
          <p:cNvPr id="184323" name="Text Box 3"/>
          <p:cNvSpPr txBox="1">
            <a:spLocks noChangeArrowheads="1"/>
          </p:cNvSpPr>
          <p:nvPr/>
        </p:nvSpPr>
        <p:spPr bwMode="auto">
          <a:xfrm>
            <a:off x="0" y="990600"/>
            <a:ext cx="9144000" cy="3013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spcBef>
                <a:spcPct val="50000"/>
              </a:spcBef>
            </a:pPr>
            <a:r>
              <a:rPr lang="en-US" altLang="en-US" b="1" dirty="0"/>
              <a:t>What are some “unclean” foods in our culture that might be eaten in other cultures?  Why are they “unclean” in our culture?</a:t>
            </a:r>
          </a:p>
          <a:p>
            <a:pPr>
              <a:spcBef>
                <a:spcPct val="50000"/>
              </a:spcBef>
            </a:pPr>
            <a:r>
              <a:rPr lang="en-US" altLang="en-US" b="1" dirty="0"/>
              <a:t>What are some “unclean”/unacceptable behaviors in our culture that might be acceptable in other cultures?  Why are they unacceptable?</a:t>
            </a:r>
          </a:p>
          <a:p>
            <a:pPr>
              <a:spcBef>
                <a:spcPct val="50000"/>
              </a:spcBef>
            </a:pPr>
            <a:r>
              <a:rPr lang="en-US" altLang="en-US" b="1" dirty="0"/>
              <a:t>For the Israelites fish were “clean” but lobsters were “unclean.”  What would be a possible explanation?</a:t>
            </a:r>
          </a:p>
        </p:txBody>
      </p:sp>
      <p:sp>
        <p:nvSpPr>
          <p:cNvPr id="184324" name="Text Box 4"/>
          <p:cNvSpPr txBox="1">
            <a:spLocks noChangeArrowheads="1"/>
          </p:cNvSpPr>
          <p:nvPr/>
        </p:nvSpPr>
        <p:spPr bwMode="auto">
          <a:xfrm>
            <a:off x="0" y="5562600"/>
            <a:ext cx="9144000"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spcBef>
                <a:spcPct val="50000"/>
              </a:spcBef>
            </a:pPr>
            <a:r>
              <a:rPr lang="en-US" altLang="en-US" b="1"/>
              <a:t>For Israel blood from a cut was “clean” but menstrual blood was “unclean.” What would be a possible explanation?</a:t>
            </a:r>
            <a:endParaRPr lang="en-US" altLang="en-US"/>
          </a:p>
        </p:txBody>
      </p:sp>
      <p:graphicFrame>
        <p:nvGraphicFramePr>
          <p:cNvPr id="184325" name="Object 5"/>
          <p:cNvGraphicFramePr>
            <a:graphicFrameLocks noChangeAspect="1"/>
          </p:cNvGraphicFramePr>
          <p:nvPr/>
        </p:nvGraphicFramePr>
        <p:xfrm>
          <a:off x="6629400" y="3886200"/>
          <a:ext cx="1676400" cy="1581150"/>
        </p:xfrm>
        <a:graphic>
          <a:graphicData uri="http://schemas.openxmlformats.org/presentationml/2006/ole">
            <mc:AlternateContent xmlns:mc="http://schemas.openxmlformats.org/markup-compatibility/2006">
              <mc:Choice xmlns:v="urn:schemas-microsoft-com:vml" Requires="v">
                <p:oleObj name="Clip" r:id="rId3" imgW="3678480" imgH="3468960" progId="MS_ClipArt_Gallery.5">
                  <p:embed/>
                </p:oleObj>
              </mc:Choice>
              <mc:Fallback>
                <p:oleObj name="Clip" r:id="rId3" imgW="3678480" imgH="3468960" progId="MS_ClipArt_Gallery.5">
                  <p:embed/>
                  <p:pic>
                    <p:nvPicPr>
                      <p:cNvPr id="184325" name="Object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629400" y="3886200"/>
                        <a:ext cx="1676400" cy="15811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84326" name="Object 6"/>
          <p:cNvGraphicFramePr>
            <a:graphicFrameLocks noChangeAspect="1"/>
          </p:cNvGraphicFramePr>
          <p:nvPr/>
        </p:nvGraphicFramePr>
        <p:xfrm>
          <a:off x="3581400" y="4114800"/>
          <a:ext cx="1916113" cy="1323975"/>
        </p:xfrm>
        <a:graphic>
          <a:graphicData uri="http://schemas.openxmlformats.org/presentationml/2006/ole">
            <mc:AlternateContent xmlns:mc="http://schemas.openxmlformats.org/markup-compatibility/2006">
              <mc:Choice xmlns:v="urn:schemas-microsoft-com:vml" Requires="v">
                <p:oleObj name="Clip" r:id="rId5" imgW="4582440" imgH="3166920" progId="MS_ClipArt_Gallery.5">
                  <p:embed/>
                </p:oleObj>
              </mc:Choice>
              <mc:Fallback>
                <p:oleObj name="Clip" r:id="rId5" imgW="4582440" imgH="3166920" progId="MS_ClipArt_Gallery.5">
                  <p:embed/>
                  <p:pic>
                    <p:nvPicPr>
                      <p:cNvPr id="184326" name="Object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581400" y="4114800"/>
                        <a:ext cx="1916113" cy="13239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extLst>
      <p:ext uri="{BB962C8B-B14F-4D97-AF65-F5344CB8AC3E}">
        <p14:creationId xmlns:p14="http://schemas.microsoft.com/office/powerpoint/2010/main" val="372591584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84323">
                                            <p:txEl>
                                              <p:pRg st="0" end="0"/>
                                            </p:txEl>
                                          </p:spTgt>
                                        </p:tgtEl>
                                        <p:attrNameLst>
                                          <p:attrName>style.visibility</p:attrName>
                                        </p:attrNameLst>
                                      </p:cBhvr>
                                      <p:to>
                                        <p:strVal val="visible"/>
                                      </p:to>
                                    </p:set>
                                    <p:anim calcmode="lin" valueType="num">
                                      <p:cBhvr additive="base">
                                        <p:cTn id="7" dur="500" fill="hold"/>
                                        <p:tgtEl>
                                          <p:spTgt spid="184323">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18432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184323">
                                            <p:txEl>
                                              <p:pRg st="1" end="1"/>
                                            </p:txEl>
                                          </p:spTgt>
                                        </p:tgtEl>
                                        <p:attrNameLst>
                                          <p:attrName>style.visibility</p:attrName>
                                        </p:attrNameLst>
                                      </p:cBhvr>
                                      <p:to>
                                        <p:strVal val="visible"/>
                                      </p:to>
                                    </p:set>
                                    <p:anim calcmode="lin" valueType="num">
                                      <p:cBhvr additive="base">
                                        <p:cTn id="13" dur="500" fill="hold"/>
                                        <p:tgtEl>
                                          <p:spTgt spid="184323">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184323">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184323">
                                            <p:txEl>
                                              <p:pRg st="2" end="2"/>
                                            </p:txEl>
                                          </p:spTgt>
                                        </p:tgtEl>
                                        <p:attrNameLst>
                                          <p:attrName>style.visibility</p:attrName>
                                        </p:attrNameLst>
                                      </p:cBhvr>
                                      <p:to>
                                        <p:strVal val="visible"/>
                                      </p:to>
                                    </p:set>
                                    <p:anim calcmode="lin" valueType="num">
                                      <p:cBhvr additive="base">
                                        <p:cTn id="19" dur="500" fill="hold"/>
                                        <p:tgtEl>
                                          <p:spTgt spid="184323">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184323">
                                            <p:txEl>
                                              <p:pRg st="2" end="2"/>
                                            </p:txEl>
                                          </p:spTgt>
                                        </p:tgtEl>
                                        <p:attrNameLst>
                                          <p:attrName>ppt_y</p:attrName>
                                        </p:attrNameLst>
                                      </p:cBhvr>
                                      <p:tavLst>
                                        <p:tav tm="0">
                                          <p:val>
                                            <p:strVal val="#ppt_y"/>
                                          </p:val>
                                        </p:tav>
                                        <p:tav tm="100000">
                                          <p:val>
                                            <p:strVal val="#ppt_y"/>
                                          </p:val>
                                        </p:tav>
                                      </p:tavLst>
                                    </p:anim>
                                  </p:childTnLst>
                                </p:cTn>
                              </p:par>
                            </p:childTnLst>
                          </p:cTn>
                        </p:par>
                        <p:par>
                          <p:cTn id="21" fill="hold" nodeType="afterGroup">
                            <p:stCondLst>
                              <p:cond delay="500"/>
                            </p:stCondLst>
                            <p:childTnLst>
                              <p:par>
                                <p:cTn id="22" presetID="2" presetClass="entr" presetSubtype="2" fill="hold" nodeType="afterEffect">
                                  <p:stCondLst>
                                    <p:cond delay="0"/>
                                  </p:stCondLst>
                                  <p:childTnLst>
                                    <p:set>
                                      <p:cBhvr>
                                        <p:cTn id="23" dur="1" fill="hold">
                                          <p:stCondLst>
                                            <p:cond delay="0"/>
                                          </p:stCondLst>
                                        </p:cTn>
                                        <p:tgtEl>
                                          <p:spTgt spid="184326"/>
                                        </p:tgtEl>
                                        <p:attrNameLst>
                                          <p:attrName>style.visibility</p:attrName>
                                        </p:attrNameLst>
                                      </p:cBhvr>
                                      <p:to>
                                        <p:strVal val="visible"/>
                                      </p:to>
                                    </p:set>
                                    <p:anim calcmode="lin" valueType="num">
                                      <p:cBhvr additive="base">
                                        <p:cTn id="24" dur="500" fill="hold"/>
                                        <p:tgtEl>
                                          <p:spTgt spid="184326"/>
                                        </p:tgtEl>
                                        <p:attrNameLst>
                                          <p:attrName>ppt_x</p:attrName>
                                        </p:attrNameLst>
                                      </p:cBhvr>
                                      <p:tavLst>
                                        <p:tav tm="0">
                                          <p:val>
                                            <p:strVal val="1+#ppt_w/2"/>
                                          </p:val>
                                        </p:tav>
                                        <p:tav tm="100000">
                                          <p:val>
                                            <p:strVal val="#ppt_x"/>
                                          </p:val>
                                        </p:tav>
                                      </p:tavLst>
                                    </p:anim>
                                    <p:anim calcmode="lin" valueType="num">
                                      <p:cBhvr additive="base">
                                        <p:cTn id="25" dur="500" fill="hold"/>
                                        <p:tgtEl>
                                          <p:spTgt spid="184326"/>
                                        </p:tgtEl>
                                        <p:attrNameLst>
                                          <p:attrName>ppt_y</p:attrName>
                                        </p:attrNameLst>
                                      </p:cBhvr>
                                      <p:tavLst>
                                        <p:tav tm="0">
                                          <p:val>
                                            <p:strVal val="#ppt_y"/>
                                          </p:val>
                                        </p:tav>
                                        <p:tav tm="100000">
                                          <p:val>
                                            <p:strVal val="#ppt_y"/>
                                          </p:val>
                                        </p:tav>
                                      </p:tavLst>
                                    </p:anim>
                                  </p:childTnLst>
                                </p:cTn>
                              </p:par>
                            </p:childTnLst>
                          </p:cTn>
                        </p:par>
                        <p:par>
                          <p:cTn id="26" fill="hold" nodeType="afterGroup">
                            <p:stCondLst>
                              <p:cond delay="1000"/>
                            </p:stCondLst>
                            <p:childTnLst>
                              <p:par>
                                <p:cTn id="27" presetID="7" presetClass="entr" presetSubtype="2" fill="hold" nodeType="afterEffect">
                                  <p:stCondLst>
                                    <p:cond delay="0"/>
                                  </p:stCondLst>
                                  <p:childTnLst>
                                    <p:set>
                                      <p:cBhvr>
                                        <p:cTn id="28" dur="1" fill="hold">
                                          <p:stCondLst>
                                            <p:cond delay="0"/>
                                          </p:stCondLst>
                                        </p:cTn>
                                        <p:tgtEl>
                                          <p:spTgt spid="184325"/>
                                        </p:tgtEl>
                                        <p:attrNameLst>
                                          <p:attrName>style.visibility</p:attrName>
                                        </p:attrNameLst>
                                      </p:cBhvr>
                                      <p:to>
                                        <p:strVal val="visible"/>
                                      </p:to>
                                    </p:set>
                                    <p:anim calcmode="lin" valueType="num">
                                      <p:cBhvr additive="base">
                                        <p:cTn id="29" dur="5000" fill="hold"/>
                                        <p:tgtEl>
                                          <p:spTgt spid="184325"/>
                                        </p:tgtEl>
                                        <p:attrNameLst>
                                          <p:attrName>ppt_x</p:attrName>
                                        </p:attrNameLst>
                                      </p:cBhvr>
                                      <p:tavLst>
                                        <p:tav tm="0">
                                          <p:val>
                                            <p:strVal val="1+#ppt_w/2"/>
                                          </p:val>
                                        </p:tav>
                                        <p:tav tm="100000">
                                          <p:val>
                                            <p:strVal val="#ppt_x"/>
                                          </p:val>
                                        </p:tav>
                                      </p:tavLst>
                                    </p:anim>
                                    <p:anim calcmode="lin" valueType="num">
                                      <p:cBhvr additive="base">
                                        <p:cTn id="30" dur="5000" fill="hold"/>
                                        <p:tgtEl>
                                          <p:spTgt spid="184325"/>
                                        </p:tgtEl>
                                        <p:attrNameLst>
                                          <p:attrName>ppt_y</p:attrName>
                                        </p:attrNameLst>
                                      </p:cBhvr>
                                      <p:tavLst>
                                        <p:tav tm="0">
                                          <p:val>
                                            <p:strVal val="#ppt_y"/>
                                          </p:val>
                                        </p:tav>
                                        <p:tav tm="100000">
                                          <p:val>
                                            <p:strVal val="#ppt_y"/>
                                          </p:val>
                                        </p:tav>
                                      </p:tavLst>
                                    </p:anim>
                                  </p:childTnLst>
                                </p:cTn>
                              </p:par>
                            </p:childTnLst>
                          </p:cTn>
                        </p:par>
                      </p:childTnLst>
                    </p:cTn>
                  </p:par>
                  <p:par>
                    <p:cTn id="31" fill="hold" nodeType="clickPar">
                      <p:stCondLst>
                        <p:cond delay="indefinite"/>
                      </p:stCondLst>
                      <p:childTnLst>
                        <p:par>
                          <p:cTn id="32" fill="hold" nodeType="withGroup">
                            <p:stCondLst>
                              <p:cond delay="0"/>
                            </p:stCondLst>
                            <p:childTnLst>
                              <p:par>
                                <p:cTn id="33" presetID="2" presetClass="entr" presetSubtype="8" fill="hold" grpId="0" nodeType="clickEffect">
                                  <p:stCondLst>
                                    <p:cond delay="0"/>
                                  </p:stCondLst>
                                  <p:childTnLst>
                                    <p:set>
                                      <p:cBhvr>
                                        <p:cTn id="34" dur="1" fill="hold">
                                          <p:stCondLst>
                                            <p:cond delay="0"/>
                                          </p:stCondLst>
                                        </p:cTn>
                                        <p:tgtEl>
                                          <p:spTgt spid="184324"/>
                                        </p:tgtEl>
                                        <p:attrNameLst>
                                          <p:attrName>style.visibility</p:attrName>
                                        </p:attrNameLst>
                                      </p:cBhvr>
                                      <p:to>
                                        <p:strVal val="visible"/>
                                      </p:to>
                                    </p:set>
                                    <p:anim calcmode="lin" valueType="num">
                                      <p:cBhvr additive="base">
                                        <p:cTn id="35" dur="500" fill="hold"/>
                                        <p:tgtEl>
                                          <p:spTgt spid="184324"/>
                                        </p:tgtEl>
                                        <p:attrNameLst>
                                          <p:attrName>ppt_x</p:attrName>
                                        </p:attrNameLst>
                                      </p:cBhvr>
                                      <p:tavLst>
                                        <p:tav tm="0">
                                          <p:val>
                                            <p:strVal val="0-#ppt_w/2"/>
                                          </p:val>
                                        </p:tav>
                                        <p:tav tm="100000">
                                          <p:val>
                                            <p:strVal val="#ppt_x"/>
                                          </p:val>
                                        </p:tav>
                                      </p:tavLst>
                                    </p:anim>
                                    <p:anim calcmode="lin" valueType="num">
                                      <p:cBhvr additive="base">
                                        <p:cTn id="36" dur="500" fill="hold"/>
                                        <p:tgtEl>
                                          <p:spTgt spid="1843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4323" grpId="0" build="p" autoUpdateAnimBg="0"/>
      <p:bldP spid="184324" grpId="0" autoUpdateAnimBg="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6370" name="Text Box 2"/>
          <p:cNvSpPr txBox="1">
            <a:spLocks noChangeArrowheads="1"/>
          </p:cNvSpPr>
          <p:nvPr/>
        </p:nvSpPr>
        <p:spPr bwMode="auto">
          <a:xfrm>
            <a:off x="0" y="838200"/>
            <a:ext cx="9144000" cy="4339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spcBef>
                <a:spcPct val="50000"/>
              </a:spcBef>
            </a:pPr>
            <a:r>
              <a:rPr lang="en-US" altLang="en-US" b="1" dirty="0"/>
              <a:t>a. 	</a:t>
            </a:r>
            <a:r>
              <a:rPr lang="en-US" altLang="en-US" b="1" i="1" dirty="0"/>
              <a:t>Purity system and Holiness system</a:t>
            </a:r>
            <a:endParaRPr lang="en-US" altLang="en-US" b="1" dirty="0"/>
          </a:p>
          <a:p>
            <a:pPr>
              <a:spcBef>
                <a:spcPct val="50000"/>
              </a:spcBef>
            </a:pPr>
            <a:r>
              <a:rPr lang="en-US" altLang="en-US" b="1" dirty="0"/>
              <a:t>	Purity: </a:t>
            </a:r>
            <a:r>
              <a:rPr lang="en-US" altLang="en-US" b="1" dirty="0">
                <a:solidFill>
                  <a:schemeClr val="accent1"/>
                </a:solidFill>
              </a:rPr>
              <a:t>clean</a:t>
            </a:r>
            <a:r>
              <a:rPr lang="en-US" altLang="en-US" b="1" dirty="0"/>
              <a:t> (life, order) vs. </a:t>
            </a:r>
            <a:r>
              <a:rPr lang="en-US" altLang="en-US" b="1" dirty="0">
                <a:solidFill>
                  <a:srgbClr val="C00000"/>
                </a:solidFill>
              </a:rPr>
              <a:t>unclean</a:t>
            </a:r>
            <a:r>
              <a:rPr lang="en-US" altLang="en-US" b="1" dirty="0">
                <a:solidFill>
                  <a:srgbClr val="0000CC"/>
                </a:solidFill>
              </a:rPr>
              <a:t> </a:t>
            </a:r>
            <a:r>
              <a:rPr lang="en-US" altLang="en-US" b="1" dirty="0"/>
              <a:t>(death, chaos)</a:t>
            </a:r>
          </a:p>
          <a:p>
            <a:pPr>
              <a:spcBef>
                <a:spcPct val="50000"/>
              </a:spcBef>
            </a:pPr>
            <a:r>
              <a:rPr lang="en-US" altLang="en-US" b="1" dirty="0">
                <a:solidFill>
                  <a:srgbClr val="0000CC"/>
                </a:solidFill>
              </a:rPr>
              <a:t>	</a:t>
            </a:r>
            <a:r>
              <a:rPr lang="en-US" altLang="en-US" b="1" dirty="0"/>
              <a:t>Holiness: </a:t>
            </a:r>
            <a:r>
              <a:rPr lang="en-US" altLang="en-US" b="1" dirty="0">
                <a:solidFill>
                  <a:srgbClr val="C00000"/>
                </a:solidFill>
              </a:rPr>
              <a:t>holy</a:t>
            </a:r>
            <a:r>
              <a:rPr lang="en-US" altLang="en-US" b="1" dirty="0"/>
              <a:t> (set apart for sacred use) vs. </a:t>
            </a:r>
            <a:r>
              <a:rPr lang="en-US" altLang="en-US" b="1" dirty="0">
                <a:solidFill>
                  <a:schemeClr val="accent1"/>
                </a:solidFill>
              </a:rPr>
              <a:t>common</a:t>
            </a:r>
          </a:p>
          <a:p>
            <a:pPr>
              <a:spcBef>
                <a:spcPct val="50000"/>
              </a:spcBef>
            </a:pPr>
            <a:r>
              <a:rPr lang="en-US" altLang="en-US" b="1" dirty="0"/>
              <a:t>	</a:t>
            </a:r>
            <a:r>
              <a:rPr lang="en-US" altLang="en-US" b="1" dirty="0">
                <a:solidFill>
                  <a:schemeClr val="accent1"/>
                </a:solidFill>
              </a:rPr>
              <a:t>Normal</a:t>
            </a:r>
            <a:r>
              <a:rPr lang="en-US" altLang="en-US" b="1" dirty="0"/>
              <a:t> (</a:t>
            </a:r>
            <a:r>
              <a:rPr lang="en-US" altLang="en-US" b="1" dirty="0">
                <a:solidFill>
                  <a:schemeClr val="accent1"/>
                </a:solidFill>
              </a:rPr>
              <a:t>clean and common</a:t>
            </a:r>
            <a:r>
              <a:rPr lang="en-US" altLang="en-US" b="1" dirty="0"/>
              <a:t>) vs </a:t>
            </a:r>
            <a:r>
              <a:rPr lang="en-US" altLang="en-US" b="1" dirty="0">
                <a:solidFill>
                  <a:srgbClr val="C00000"/>
                </a:solidFill>
              </a:rPr>
              <a:t>“Contagious” (unclean, holy)</a:t>
            </a:r>
            <a:endParaRPr lang="en-US" altLang="en-US" b="1" dirty="0"/>
          </a:p>
          <a:p>
            <a:pPr>
              <a:spcBef>
                <a:spcPct val="50000"/>
              </a:spcBef>
            </a:pPr>
            <a:r>
              <a:rPr lang="en-US" altLang="en-US" b="1" dirty="0"/>
              <a:t>	Holiness has “gradations” (examples on next slide)</a:t>
            </a:r>
          </a:p>
          <a:p>
            <a:pPr>
              <a:spcBef>
                <a:spcPct val="50000"/>
              </a:spcBef>
            </a:pPr>
            <a:r>
              <a:rPr lang="en-US" altLang="en-US" b="1" dirty="0"/>
              <a:t>b.	</a:t>
            </a:r>
            <a:r>
              <a:rPr lang="en-US" altLang="en-US" b="1" i="1" dirty="0"/>
              <a:t>Purification:</a:t>
            </a:r>
          </a:p>
          <a:p>
            <a:pPr>
              <a:spcBef>
                <a:spcPct val="50000"/>
              </a:spcBef>
            </a:pPr>
            <a:r>
              <a:rPr lang="en-US" altLang="en-US" b="1" dirty="0"/>
              <a:t>	Permitted impurity (not sin) vs. unpermitted</a:t>
            </a:r>
          </a:p>
          <a:p>
            <a:pPr>
              <a:spcBef>
                <a:spcPct val="50000"/>
              </a:spcBef>
            </a:pPr>
            <a:r>
              <a:rPr lang="en-US" altLang="en-US" b="1" dirty="0"/>
              <a:t>	Unpermitted impurity polluted God’s “dwelling place”</a:t>
            </a:r>
          </a:p>
        </p:txBody>
      </p:sp>
      <p:sp>
        <p:nvSpPr>
          <p:cNvPr id="4100" name="Text Box 3"/>
          <p:cNvSpPr txBox="1">
            <a:spLocks noChangeArrowheads="1"/>
          </p:cNvSpPr>
          <p:nvPr/>
        </p:nvSpPr>
        <p:spPr bwMode="auto">
          <a:xfrm>
            <a:off x="1600200" y="152400"/>
            <a:ext cx="5867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a:spcBef>
                <a:spcPct val="50000"/>
              </a:spcBef>
            </a:pPr>
            <a:r>
              <a:rPr lang="en-US" altLang="en-US" b="1" u="sng" dirty="0"/>
              <a:t>Holiness &amp; Sacrifices</a:t>
            </a:r>
            <a:endParaRPr lang="en-US" altLang="en-US" dirty="0"/>
          </a:p>
        </p:txBody>
      </p:sp>
      <p:graphicFrame>
        <p:nvGraphicFramePr>
          <p:cNvPr id="186372" name="Object 4"/>
          <p:cNvGraphicFramePr>
            <a:graphicFrameLocks noChangeAspect="1"/>
          </p:cNvGraphicFramePr>
          <p:nvPr/>
        </p:nvGraphicFramePr>
        <p:xfrm>
          <a:off x="7086600" y="4419600"/>
          <a:ext cx="2057400" cy="2438400"/>
        </p:xfrm>
        <a:graphic>
          <a:graphicData uri="http://schemas.openxmlformats.org/presentationml/2006/ole">
            <mc:AlternateContent xmlns:mc="http://schemas.openxmlformats.org/markup-compatibility/2006">
              <mc:Choice xmlns:v="urn:schemas-microsoft-com:vml" Requires="v">
                <p:oleObj name="Clip" r:id="rId2" imgW="1838095" imgH="1066667" progId="MS_ClipArt_Gallery.5">
                  <p:embed/>
                </p:oleObj>
              </mc:Choice>
              <mc:Fallback>
                <p:oleObj name="Clip" r:id="rId2" imgW="1838095" imgH="1066667" progId="MS_ClipArt_Gallery.5">
                  <p:embed/>
                  <p:pic>
                    <p:nvPicPr>
                      <p:cNvPr id="186372" name="Object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86600" y="4419600"/>
                        <a:ext cx="2057400" cy="24384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extLst>
      <p:ext uri="{BB962C8B-B14F-4D97-AF65-F5344CB8AC3E}">
        <p14:creationId xmlns:p14="http://schemas.microsoft.com/office/powerpoint/2010/main" val="227518660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9" fill="hold" nodeType="clickEffect">
                                  <p:stCondLst>
                                    <p:cond delay="0"/>
                                  </p:stCondLst>
                                  <p:childTnLst>
                                    <p:set>
                                      <p:cBhvr>
                                        <p:cTn id="6" dur="1" fill="hold">
                                          <p:stCondLst>
                                            <p:cond delay="0"/>
                                          </p:stCondLst>
                                        </p:cTn>
                                        <p:tgtEl>
                                          <p:spTgt spid="186372"/>
                                        </p:tgtEl>
                                        <p:attrNameLst>
                                          <p:attrName>style.visibility</p:attrName>
                                        </p:attrNameLst>
                                      </p:cBhvr>
                                      <p:to>
                                        <p:strVal val="visible"/>
                                      </p:to>
                                    </p:set>
                                    <p:anim calcmode="lin" valueType="num">
                                      <p:cBhvr additive="base">
                                        <p:cTn id="7" dur="500" fill="hold"/>
                                        <p:tgtEl>
                                          <p:spTgt spid="186372"/>
                                        </p:tgtEl>
                                        <p:attrNameLst>
                                          <p:attrName>ppt_x</p:attrName>
                                        </p:attrNameLst>
                                      </p:cBhvr>
                                      <p:tavLst>
                                        <p:tav tm="0">
                                          <p:val>
                                            <p:strVal val="0-#ppt_w/2"/>
                                          </p:val>
                                        </p:tav>
                                        <p:tav tm="100000">
                                          <p:val>
                                            <p:strVal val="#ppt_x"/>
                                          </p:val>
                                        </p:tav>
                                      </p:tavLst>
                                    </p:anim>
                                    <p:anim calcmode="lin" valueType="num">
                                      <p:cBhvr additive="base">
                                        <p:cTn id="8" dur="500" fill="hold"/>
                                        <p:tgtEl>
                                          <p:spTgt spid="186372"/>
                                        </p:tgtEl>
                                        <p:attrNameLst>
                                          <p:attrName>ppt_y</p:attrName>
                                        </p:attrNameLst>
                                      </p:cBhvr>
                                      <p:tavLst>
                                        <p:tav tm="0">
                                          <p:val>
                                            <p:strVal val="0-#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186370">
                                            <p:txEl>
                                              <p:pRg st="0" end="0"/>
                                            </p:txEl>
                                          </p:spTgt>
                                        </p:tgtEl>
                                        <p:attrNameLst>
                                          <p:attrName>style.visibility</p:attrName>
                                        </p:attrNameLst>
                                      </p:cBhvr>
                                      <p:to>
                                        <p:strVal val="visible"/>
                                      </p:to>
                                    </p:set>
                                    <p:anim calcmode="lin" valueType="num">
                                      <p:cBhvr additive="base">
                                        <p:cTn id="13" dur="500" fill="hold"/>
                                        <p:tgtEl>
                                          <p:spTgt spid="186370">
                                            <p:txEl>
                                              <p:pRg st="0" end="0"/>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186370">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186370">
                                            <p:txEl>
                                              <p:pRg st="1" end="1"/>
                                            </p:txEl>
                                          </p:spTgt>
                                        </p:tgtEl>
                                        <p:attrNameLst>
                                          <p:attrName>style.visibility</p:attrName>
                                        </p:attrNameLst>
                                      </p:cBhvr>
                                      <p:to>
                                        <p:strVal val="visible"/>
                                      </p:to>
                                    </p:set>
                                    <p:anim calcmode="lin" valueType="num">
                                      <p:cBhvr additive="base">
                                        <p:cTn id="19" dur="500" fill="hold"/>
                                        <p:tgtEl>
                                          <p:spTgt spid="186370">
                                            <p:txEl>
                                              <p:pRg st="1" end="1"/>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186370">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186370">
                                            <p:txEl>
                                              <p:pRg st="2" end="2"/>
                                            </p:txEl>
                                          </p:spTgt>
                                        </p:tgtEl>
                                        <p:attrNameLst>
                                          <p:attrName>style.visibility</p:attrName>
                                        </p:attrNameLst>
                                      </p:cBhvr>
                                      <p:to>
                                        <p:strVal val="visible"/>
                                      </p:to>
                                    </p:set>
                                    <p:anim calcmode="lin" valueType="num">
                                      <p:cBhvr additive="base">
                                        <p:cTn id="25" dur="500" fill="hold"/>
                                        <p:tgtEl>
                                          <p:spTgt spid="186370">
                                            <p:txEl>
                                              <p:pRg st="2" end="2"/>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186370">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186370">
                                            <p:txEl>
                                              <p:pRg st="3" end="3"/>
                                            </p:txEl>
                                          </p:spTgt>
                                        </p:tgtEl>
                                        <p:attrNameLst>
                                          <p:attrName>style.visibility</p:attrName>
                                        </p:attrNameLst>
                                      </p:cBhvr>
                                      <p:to>
                                        <p:strVal val="visible"/>
                                      </p:to>
                                    </p:set>
                                    <p:anim calcmode="lin" valueType="num">
                                      <p:cBhvr additive="base">
                                        <p:cTn id="31" dur="500" fill="hold"/>
                                        <p:tgtEl>
                                          <p:spTgt spid="186370">
                                            <p:txEl>
                                              <p:pRg st="3" end="3"/>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186370">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8" fill="hold" grpId="0" nodeType="clickEffect">
                                  <p:stCondLst>
                                    <p:cond delay="0"/>
                                  </p:stCondLst>
                                  <p:childTnLst>
                                    <p:set>
                                      <p:cBhvr>
                                        <p:cTn id="36" dur="1" fill="hold">
                                          <p:stCondLst>
                                            <p:cond delay="0"/>
                                          </p:stCondLst>
                                        </p:cTn>
                                        <p:tgtEl>
                                          <p:spTgt spid="186370">
                                            <p:txEl>
                                              <p:pRg st="4" end="4"/>
                                            </p:txEl>
                                          </p:spTgt>
                                        </p:tgtEl>
                                        <p:attrNameLst>
                                          <p:attrName>style.visibility</p:attrName>
                                        </p:attrNameLst>
                                      </p:cBhvr>
                                      <p:to>
                                        <p:strVal val="visible"/>
                                      </p:to>
                                    </p:set>
                                    <p:anim calcmode="lin" valueType="num">
                                      <p:cBhvr additive="base">
                                        <p:cTn id="37" dur="500" fill="hold"/>
                                        <p:tgtEl>
                                          <p:spTgt spid="186370">
                                            <p:txEl>
                                              <p:pRg st="4" end="4"/>
                                            </p:txEl>
                                          </p:spTgt>
                                        </p:tgtEl>
                                        <p:attrNameLst>
                                          <p:attrName>ppt_x</p:attrName>
                                        </p:attrNameLst>
                                      </p:cBhvr>
                                      <p:tavLst>
                                        <p:tav tm="0">
                                          <p:val>
                                            <p:strVal val="0-#ppt_w/2"/>
                                          </p:val>
                                        </p:tav>
                                        <p:tav tm="100000">
                                          <p:val>
                                            <p:strVal val="#ppt_x"/>
                                          </p:val>
                                        </p:tav>
                                      </p:tavLst>
                                    </p:anim>
                                    <p:anim calcmode="lin" valueType="num">
                                      <p:cBhvr additive="base">
                                        <p:cTn id="38" dur="500" fill="hold"/>
                                        <p:tgtEl>
                                          <p:spTgt spid="186370">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39" fill="hold" nodeType="clickPar">
                      <p:stCondLst>
                        <p:cond delay="indefinite"/>
                      </p:stCondLst>
                      <p:childTnLst>
                        <p:par>
                          <p:cTn id="40" fill="hold" nodeType="withGroup">
                            <p:stCondLst>
                              <p:cond delay="0"/>
                            </p:stCondLst>
                            <p:childTnLst>
                              <p:par>
                                <p:cTn id="41" presetID="2" presetClass="entr" presetSubtype="8" fill="hold" grpId="0" nodeType="clickEffect">
                                  <p:stCondLst>
                                    <p:cond delay="0"/>
                                  </p:stCondLst>
                                  <p:childTnLst>
                                    <p:set>
                                      <p:cBhvr>
                                        <p:cTn id="42" dur="1" fill="hold">
                                          <p:stCondLst>
                                            <p:cond delay="0"/>
                                          </p:stCondLst>
                                        </p:cTn>
                                        <p:tgtEl>
                                          <p:spTgt spid="186370">
                                            <p:txEl>
                                              <p:pRg st="5" end="5"/>
                                            </p:txEl>
                                          </p:spTgt>
                                        </p:tgtEl>
                                        <p:attrNameLst>
                                          <p:attrName>style.visibility</p:attrName>
                                        </p:attrNameLst>
                                      </p:cBhvr>
                                      <p:to>
                                        <p:strVal val="visible"/>
                                      </p:to>
                                    </p:set>
                                    <p:anim calcmode="lin" valueType="num">
                                      <p:cBhvr additive="base">
                                        <p:cTn id="43" dur="500" fill="hold"/>
                                        <p:tgtEl>
                                          <p:spTgt spid="186370">
                                            <p:txEl>
                                              <p:pRg st="5" end="5"/>
                                            </p:txEl>
                                          </p:spTgt>
                                        </p:tgtEl>
                                        <p:attrNameLst>
                                          <p:attrName>ppt_x</p:attrName>
                                        </p:attrNameLst>
                                      </p:cBhvr>
                                      <p:tavLst>
                                        <p:tav tm="0">
                                          <p:val>
                                            <p:strVal val="0-#ppt_w/2"/>
                                          </p:val>
                                        </p:tav>
                                        <p:tav tm="100000">
                                          <p:val>
                                            <p:strVal val="#ppt_x"/>
                                          </p:val>
                                        </p:tav>
                                      </p:tavLst>
                                    </p:anim>
                                    <p:anim calcmode="lin" valueType="num">
                                      <p:cBhvr additive="base">
                                        <p:cTn id="44" dur="500" fill="hold"/>
                                        <p:tgtEl>
                                          <p:spTgt spid="186370">
                                            <p:txEl>
                                              <p:pRg st="5" end="5"/>
                                            </p:txEl>
                                          </p:spTgt>
                                        </p:tgtEl>
                                        <p:attrNameLst>
                                          <p:attrName>ppt_y</p:attrName>
                                        </p:attrNameLst>
                                      </p:cBhvr>
                                      <p:tavLst>
                                        <p:tav tm="0">
                                          <p:val>
                                            <p:strVal val="#ppt_y"/>
                                          </p:val>
                                        </p:tav>
                                        <p:tav tm="100000">
                                          <p:val>
                                            <p:strVal val="#ppt_y"/>
                                          </p:val>
                                        </p:tav>
                                      </p:tavLst>
                                    </p:anim>
                                  </p:childTnLst>
                                </p:cTn>
                              </p:par>
                            </p:childTnLst>
                          </p:cTn>
                        </p:par>
                      </p:childTnLst>
                    </p:cTn>
                  </p:par>
                  <p:par>
                    <p:cTn id="45" fill="hold" nodeType="clickPar">
                      <p:stCondLst>
                        <p:cond delay="indefinite"/>
                      </p:stCondLst>
                      <p:childTnLst>
                        <p:par>
                          <p:cTn id="46" fill="hold" nodeType="withGroup">
                            <p:stCondLst>
                              <p:cond delay="0"/>
                            </p:stCondLst>
                            <p:childTnLst>
                              <p:par>
                                <p:cTn id="47" presetID="2" presetClass="entr" presetSubtype="8" fill="hold" grpId="0" nodeType="clickEffect">
                                  <p:stCondLst>
                                    <p:cond delay="0"/>
                                  </p:stCondLst>
                                  <p:childTnLst>
                                    <p:set>
                                      <p:cBhvr>
                                        <p:cTn id="48" dur="1" fill="hold">
                                          <p:stCondLst>
                                            <p:cond delay="0"/>
                                          </p:stCondLst>
                                        </p:cTn>
                                        <p:tgtEl>
                                          <p:spTgt spid="186370">
                                            <p:txEl>
                                              <p:pRg st="6" end="6"/>
                                            </p:txEl>
                                          </p:spTgt>
                                        </p:tgtEl>
                                        <p:attrNameLst>
                                          <p:attrName>style.visibility</p:attrName>
                                        </p:attrNameLst>
                                      </p:cBhvr>
                                      <p:to>
                                        <p:strVal val="visible"/>
                                      </p:to>
                                    </p:set>
                                    <p:anim calcmode="lin" valueType="num">
                                      <p:cBhvr additive="base">
                                        <p:cTn id="49" dur="500" fill="hold"/>
                                        <p:tgtEl>
                                          <p:spTgt spid="186370">
                                            <p:txEl>
                                              <p:pRg st="6" end="6"/>
                                            </p:txEl>
                                          </p:spTgt>
                                        </p:tgtEl>
                                        <p:attrNameLst>
                                          <p:attrName>ppt_x</p:attrName>
                                        </p:attrNameLst>
                                      </p:cBhvr>
                                      <p:tavLst>
                                        <p:tav tm="0">
                                          <p:val>
                                            <p:strVal val="0-#ppt_w/2"/>
                                          </p:val>
                                        </p:tav>
                                        <p:tav tm="100000">
                                          <p:val>
                                            <p:strVal val="#ppt_x"/>
                                          </p:val>
                                        </p:tav>
                                      </p:tavLst>
                                    </p:anim>
                                    <p:anim calcmode="lin" valueType="num">
                                      <p:cBhvr additive="base">
                                        <p:cTn id="50" dur="500" fill="hold"/>
                                        <p:tgtEl>
                                          <p:spTgt spid="186370">
                                            <p:txEl>
                                              <p:pRg st="6" end="6"/>
                                            </p:txEl>
                                          </p:spTgt>
                                        </p:tgtEl>
                                        <p:attrNameLst>
                                          <p:attrName>ppt_y</p:attrName>
                                        </p:attrNameLst>
                                      </p:cBhvr>
                                      <p:tavLst>
                                        <p:tav tm="0">
                                          <p:val>
                                            <p:strVal val="#ppt_y"/>
                                          </p:val>
                                        </p:tav>
                                        <p:tav tm="100000">
                                          <p:val>
                                            <p:strVal val="#ppt_y"/>
                                          </p:val>
                                        </p:tav>
                                      </p:tavLst>
                                    </p:anim>
                                  </p:childTnLst>
                                </p:cTn>
                              </p:par>
                            </p:childTnLst>
                          </p:cTn>
                        </p:par>
                      </p:childTnLst>
                    </p:cTn>
                  </p:par>
                  <p:par>
                    <p:cTn id="51" fill="hold" nodeType="clickPar">
                      <p:stCondLst>
                        <p:cond delay="indefinite"/>
                      </p:stCondLst>
                      <p:childTnLst>
                        <p:par>
                          <p:cTn id="52" fill="hold" nodeType="withGroup">
                            <p:stCondLst>
                              <p:cond delay="0"/>
                            </p:stCondLst>
                            <p:childTnLst>
                              <p:par>
                                <p:cTn id="53" presetID="2" presetClass="entr" presetSubtype="8" fill="hold" grpId="0" nodeType="clickEffect">
                                  <p:stCondLst>
                                    <p:cond delay="0"/>
                                  </p:stCondLst>
                                  <p:childTnLst>
                                    <p:set>
                                      <p:cBhvr>
                                        <p:cTn id="54" dur="1" fill="hold">
                                          <p:stCondLst>
                                            <p:cond delay="0"/>
                                          </p:stCondLst>
                                        </p:cTn>
                                        <p:tgtEl>
                                          <p:spTgt spid="186370">
                                            <p:txEl>
                                              <p:pRg st="7" end="7"/>
                                            </p:txEl>
                                          </p:spTgt>
                                        </p:tgtEl>
                                        <p:attrNameLst>
                                          <p:attrName>style.visibility</p:attrName>
                                        </p:attrNameLst>
                                      </p:cBhvr>
                                      <p:to>
                                        <p:strVal val="visible"/>
                                      </p:to>
                                    </p:set>
                                    <p:anim calcmode="lin" valueType="num">
                                      <p:cBhvr additive="base">
                                        <p:cTn id="55" dur="500" fill="hold"/>
                                        <p:tgtEl>
                                          <p:spTgt spid="186370">
                                            <p:txEl>
                                              <p:pRg st="7" end="7"/>
                                            </p:txEl>
                                          </p:spTgt>
                                        </p:tgtEl>
                                        <p:attrNameLst>
                                          <p:attrName>ppt_x</p:attrName>
                                        </p:attrNameLst>
                                      </p:cBhvr>
                                      <p:tavLst>
                                        <p:tav tm="0">
                                          <p:val>
                                            <p:strVal val="0-#ppt_w/2"/>
                                          </p:val>
                                        </p:tav>
                                        <p:tav tm="100000">
                                          <p:val>
                                            <p:strVal val="#ppt_x"/>
                                          </p:val>
                                        </p:tav>
                                      </p:tavLst>
                                    </p:anim>
                                    <p:anim calcmode="lin" valueType="num">
                                      <p:cBhvr additive="base">
                                        <p:cTn id="56" dur="500" fill="hold"/>
                                        <p:tgtEl>
                                          <p:spTgt spid="186370">
                                            <p:txEl>
                                              <p:pRg st="7" end="7"/>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6370" grpId="0" build="p" autoUpdateAnimBg="0"/>
    </p:bldLst>
  </p:timing>
</p:sld>
</file>

<file path=ppt/theme/theme1.xml><?xml version="1.0" encoding="utf-8"?>
<a:theme xmlns:a="http://schemas.openxmlformats.org/drawingml/2006/main" name="Serene">
  <a:themeElements>
    <a:clrScheme name="">
      <a:dk1>
        <a:srgbClr val="333333"/>
      </a:dk1>
      <a:lt1>
        <a:srgbClr val="A9BDA9"/>
      </a:lt1>
      <a:dk2>
        <a:srgbClr val="004C2B"/>
      </a:dk2>
      <a:lt2>
        <a:srgbClr val="578963"/>
      </a:lt2>
      <a:accent1>
        <a:srgbClr val="3333CC"/>
      </a:accent1>
      <a:accent2>
        <a:srgbClr val="009900"/>
      </a:accent2>
      <a:accent3>
        <a:srgbClr val="D1DBD1"/>
      </a:accent3>
      <a:accent4>
        <a:srgbClr val="2A2A2A"/>
      </a:accent4>
      <a:accent5>
        <a:srgbClr val="ADADE2"/>
      </a:accent5>
      <a:accent6>
        <a:srgbClr val="008A00"/>
      </a:accent6>
      <a:hlink>
        <a:srgbClr val="CC0000"/>
      </a:hlink>
      <a:folHlink>
        <a:srgbClr val="996633"/>
      </a:folHlink>
    </a:clrScheme>
    <a:fontScheme name="Serene">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Serene 1">
        <a:dk1>
          <a:srgbClr val="333333"/>
        </a:dk1>
        <a:lt1>
          <a:srgbClr val="A9BDA9"/>
        </a:lt1>
        <a:dk2>
          <a:srgbClr val="004C2B"/>
        </a:dk2>
        <a:lt2>
          <a:srgbClr val="578963"/>
        </a:lt2>
        <a:accent1>
          <a:srgbClr val="E1B7B7"/>
        </a:accent1>
        <a:accent2>
          <a:srgbClr val="B3E1B3"/>
        </a:accent2>
        <a:accent3>
          <a:srgbClr val="D1DBD1"/>
        </a:accent3>
        <a:accent4>
          <a:srgbClr val="2A2A2A"/>
        </a:accent4>
        <a:accent5>
          <a:srgbClr val="EED8D8"/>
        </a:accent5>
        <a:accent6>
          <a:srgbClr val="A2CCA2"/>
        </a:accent6>
        <a:hlink>
          <a:srgbClr val="BDD7E5"/>
        </a:hlink>
        <a:folHlink>
          <a:srgbClr val="D2AAD2"/>
        </a:folHlink>
      </a:clrScheme>
      <a:clrMap bg1="lt1" tx1="dk1" bg2="lt2" tx2="dk2" accent1="accent1" accent2="accent2" accent3="accent3" accent4="accent4" accent5="accent5" accent6="accent6" hlink="hlink" folHlink="folHlink"/>
    </a:extraClrScheme>
    <a:extraClrScheme>
      <a:clrScheme name="Serene 2">
        <a:dk1>
          <a:srgbClr val="333333"/>
        </a:dk1>
        <a:lt1>
          <a:srgbClr val="FFFFFF"/>
        </a:lt1>
        <a:dk2>
          <a:srgbClr val="004C2B"/>
        </a:dk2>
        <a:lt2>
          <a:srgbClr val="578963"/>
        </a:lt2>
        <a:accent1>
          <a:srgbClr val="E1B7B7"/>
        </a:accent1>
        <a:accent2>
          <a:srgbClr val="B3E1B3"/>
        </a:accent2>
        <a:accent3>
          <a:srgbClr val="FFFFFF"/>
        </a:accent3>
        <a:accent4>
          <a:srgbClr val="2A2A2A"/>
        </a:accent4>
        <a:accent5>
          <a:srgbClr val="EED8D8"/>
        </a:accent5>
        <a:accent6>
          <a:srgbClr val="A2CCA2"/>
        </a:accent6>
        <a:hlink>
          <a:srgbClr val="BDD7E5"/>
        </a:hlink>
        <a:folHlink>
          <a:srgbClr val="D2AAD2"/>
        </a:folHlink>
      </a:clrScheme>
      <a:clrMap bg1="lt1" tx1="dk1" bg2="lt2" tx2="dk2" accent1="accent1" accent2="accent2" accent3="accent3" accent4="accent4" accent5="accent5" accent6="accent6" hlink="hlink" folHlink="folHlink"/>
    </a:extraClrScheme>
    <a:extraClrScheme>
      <a:clrScheme name="Serene 3">
        <a:dk1>
          <a:srgbClr val="000000"/>
        </a:dk1>
        <a:lt1>
          <a:srgbClr val="FFFFFF"/>
        </a:lt1>
        <a:dk2>
          <a:srgbClr val="000000"/>
        </a:dk2>
        <a:lt2>
          <a:srgbClr val="393939"/>
        </a:lt2>
        <a:accent1>
          <a:srgbClr val="CBCBCB"/>
        </a:accent1>
        <a:accent2>
          <a:srgbClr val="808080"/>
        </a:accent2>
        <a:accent3>
          <a:srgbClr val="FFFFFF"/>
        </a:accent3>
        <a:accent4>
          <a:srgbClr val="000000"/>
        </a:accent4>
        <a:accent5>
          <a:srgbClr val="E2E2E2"/>
        </a:accent5>
        <a:accent6>
          <a:srgbClr val="737373"/>
        </a:accent6>
        <a:hlink>
          <a:srgbClr val="B2B2B2"/>
        </a:hlink>
        <a:folHlink>
          <a:srgbClr val="EAEAEA"/>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Serene">
  <a:themeElements>
    <a:clrScheme name="">
      <a:dk1>
        <a:srgbClr val="333333"/>
      </a:dk1>
      <a:lt1>
        <a:srgbClr val="A9BDA9"/>
      </a:lt1>
      <a:dk2>
        <a:srgbClr val="004C2B"/>
      </a:dk2>
      <a:lt2>
        <a:srgbClr val="578963"/>
      </a:lt2>
      <a:accent1>
        <a:srgbClr val="3333CC"/>
      </a:accent1>
      <a:accent2>
        <a:srgbClr val="009900"/>
      </a:accent2>
      <a:accent3>
        <a:srgbClr val="D1DBD1"/>
      </a:accent3>
      <a:accent4>
        <a:srgbClr val="2A2A2A"/>
      </a:accent4>
      <a:accent5>
        <a:srgbClr val="ADADE2"/>
      </a:accent5>
      <a:accent6>
        <a:srgbClr val="008A00"/>
      </a:accent6>
      <a:hlink>
        <a:srgbClr val="CC0000"/>
      </a:hlink>
      <a:folHlink>
        <a:srgbClr val="996633"/>
      </a:folHlink>
    </a:clrScheme>
    <a:fontScheme name="1_Serene">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1_Serene 1">
        <a:dk1>
          <a:srgbClr val="333333"/>
        </a:dk1>
        <a:lt1>
          <a:srgbClr val="A9BDA9"/>
        </a:lt1>
        <a:dk2>
          <a:srgbClr val="004C2B"/>
        </a:dk2>
        <a:lt2>
          <a:srgbClr val="578963"/>
        </a:lt2>
        <a:accent1>
          <a:srgbClr val="E1B7B7"/>
        </a:accent1>
        <a:accent2>
          <a:srgbClr val="B3E1B3"/>
        </a:accent2>
        <a:accent3>
          <a:srgbClr val="D1DBD1"/>
        </a:accent3>
        <a:accent4>
          <a:srgbClr val="2A2A2A"/>
        </a:accent4>
        <a:accent5>
          <a:srgbClr val="EED8D8"/>
        </a:accent5>
        <a:accent6>
          <a:srgbClr val="A2CCA2"/>
        </a:accent6>
        <a:hlink>
          <a:srgbClr val="BDD7E5"/>
        </a:hlink>
        <a:folHlink>
          <a:srgbClr val="D2AAD2"/>
        </a:folHlink>
      </a:clrScheme>
      <a:clrMap bg1="lt1" tx1="dk1" bg2="lt2" tx2="dk2" accent1="accent1" accent2="accent2" accent3="accent3" accent4="accent4" accent5="accent5" accent6="accent6" hlink="hlink" folHlink="folHlink"/>
    </a:extraClrScheme>
    <a:extraClrScheme>
      <a:clrScheme name="1_Serene 2">
        <a:dk1>
          <a:srgbClr val="333333"/>
        </a:dk1>
        <a:lt1>
          <a:srgbClr val="FFFFFF"/>
        </a:lt1>
        <a:dk2>
          <a:srgbClr val="004C2B"/>
        </a:dk2>
        <a:lt2>
          <a:srgbClr val="578963"/>
        </a:lt2>
        <a:accent1>
          <a:srgbClr val="E1B7B7"/>
        </a:accent1>
        <a:accent2>
          <a:srgbClr val="B3E1B3"/>
        </a:accent2>
        <a:accent3>
          <a:srgbClr val="FFFFFF"/>
        </a:accent3>
        <a:accent4>
          <a:srgbClr val="2A2A2A"/>
        </a:accent4>
        <a:accent5>
          <a:srgbClr val="EED8D8"/>
        </a:accent5>
        <a:accent6>
          <a:srgbClr val="A2CCA2"/>
        </a:accent6>
        <a:hlink>
          <a:srgbClr val="BDD7E5"/>
        </a:hlink>
        <a:folHlink>
          <a:srgbClr val="D2AAD2"/>
        </a:folHlink>
      </a:clrScheme>
      <a:clrMap bg1="lt1" tx1="dk1" bg2="lt2" tx2="dk2" accent1="accent1" accent2="accent2" accent3="accent3" accent4="accent4" accent5="accent5" accent6="accent6" hlink="hlink" folHlink="folHlink"/>
    </a:extraClrScheme>
    <a:extraClrScheme>
      <a:clrScheme name="1_Serene 3">
        <a:dk1>
          <a:srgbClr val="000000"/>
        </a:dk1>
        <a:lt1>
          <a:srgbClr val="FFFFFF"/>
        </a:lt1>
        <a:dk2>
          <a:srgbClr val="000000"/>
        </a:dk2>
        <a:lt2>
          <a:srgbClr val="393939"/>
        </a:lt2>
        <a:accent1>
          <a:srgbClr val="CBCBCB"/>
        </a:accent1>
        <a:accent2>
          <a:srgbClr val="808080"/>
        </a:accent2>
        <a:accent3>
          <a:srgbClr val="FFFFFF"/>
        </a:accent3>
        <a:accent4>
          <a:srgbClr val="000000"/>
        </a:accent4>
        <a:accent5>
          <a:srgbClr val="E2E2E2"/>
        </a:accent5>
        <a:accent6>
          <a:srgbClr val="737373"/>
        </a:accent6>
        <a:hlink>
          <a:srgbClr val="B2B2B2"/>
        </a:hlink>
        <a:folHlink>
          <a:srgbClr val="EAEAEA"/>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4_Serene">
  <a:themeElements>
    <a:clrScheme name="">
      <a:dk1>
        <a:srgbClr val="333333"/>
      </a:dk1>
      <a:lt1>
        <a:srgbClr val="A9BDA9"/>
      </a:lt1>
      <a:dk2>
        <a:srgbClr val="004C2B"/>
      </a:dk2>
      <a:lt2>
        <a:srgbClr val="578963"/>
      </a:lt2>
      <a:accent1>
        <a:srgbClr val="3333CC"/>
      </a:accent1>
      <a:accent2>
        <a:srgbClr val="009900"/>
      </a:accent2>
      <a:accent3>
        <a:srgbClr val="D1DBD1"/>
      </a:accent3>
      <a:accent4>
        <a:srgbClr val="2A2A2A"/>
      </a:accent4>
      <a:accent5>
        <a:srgbClr val="ADADE2"/>
      </a:accent5>
      <a:accent6>
        <a:srgbClr val="008A00"/>
      </a:accent6>
      <a:hlink>
        <a:srgbClr val="CC0000"/>
      </a:hlink>
      <a:folHlink>
        <a:srgbClr val="996633"/>
      </a:folHlink>
    </a:clrScheme>
    <a:fontScheme name="Serene">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charset="0"/>
          </a:defRPr>
        </a:defPPr>
      </a:lstStyle>
    </a:lnDef>
  </a:objectDefaults>
  <a:extraClrSchemeLst>
    <a:extraClrScheme>
      <a:clrScheme name="Serene 1">
        <a:dk1>
          <a:srgbClr val="333333"/>
        </a:dk1>
        <a:lt1>
          <a:srgbClr val="A9BDA9"/>
        </a:lt1>
        <a:dk2>
          <a:srgbClr val="004C2B"/>
        </a:dk2>
        <a:lt2>
          <a:srgbClr val="578963"/>
        </a:lt2>
        <a:accent1>
          <a:srgbClr val="E1B7B7"/>
        </a:accent1>
        <a:accent2>
          <a:srgbClr val="B3E1B3"/>
        </a:accent2>
        <a:accent3>
          <a:srgbClr val="D1DBD1"/>
        </a:accent3>
        <a:accent4>
          <a:srgbClr val="2A2A2A"/>
        </a:accent4>
        <a:accent5>
          <a:srgbClr val="EED8D8"/>
        </a:accent5>
        <a:accent6>
          <a:srgbClr val="A2CCA2"/>
        </a:accent6>
        <a:hlink>
          <a:srgbClr val="BDD7E5"/>
        </a:hlink>
        <a:folHlink>
          <a:srgbClr val="D2AAD2"/>
        </a:folHlink>
      </a:clrScheme>
      <a:clrMap bg1="lt1" tx1="dk1" bg2="lt2" tx2="dk2" accent1="accent1" accent2="accent2" accent3="accent3" accent4="accent4" accent5="accent5" accent6="accent6" hlink="hlink" folHlink="folHlink"/>
    </a:extraClrScheme>
    <a:extraClrScheme>
      <a:clrScheme name="Serene 2">
        <a:dk1>
          <a:srgbClr val="333333"/>
        </a:dk1>
        <a:lt1>
          <a:srgbClr val="FFFFFF"/>
        </a:lt1>
        <a:dk2>
          <a:srgbClr val="004C2B"/>
        </a:dk2>
        <a:lt2>
          <a:srgbClr val="578963"/>
        </a:lt2>
        <a:accent1>
          <a:srgbClr val="E1B7B7"/>
        </a:accent1>
        <a:accent2>
          <a:srgbClr val="B3E1B3"/>
        </a:accent2>
        <a:accent3>
          <a:srgbClr val="FFFFFF"/>
        </a:accent3>
        <a:accent4>
          <a:srgbClr val="2A2A2A"/>
        </a:accent4>
        <a:accent5>
          <a:srgbClr val="EED8D8"/>
        </a:accent5>
        <a:accent6>
          <a:srgbClr val="A2CCA2"/>
        </a:accent6>
        <a:hlink>
          <a:srgbClr val="BDD7E5"/>
        </a:hlink>
        <a:folHlink>
          <a:srgbClr val="D2AAD2"/>
        </a:folHlink>
      </a:clrScheme>
      <a:clrMap bg1="lt1" tx1="dk1" bg2="lt2" tx2="dk2" accent1="accent1" accent2="accent2" accent3="accent3" accent4="accent4" accent5="accent5" accent6="accent6" hlink="hlink" folHlink="folHlink"/>
    </a:extraClrScheme>
    <a:extraClrScheme>
      <a:clrScheme name="Serene 3">
        <a:dk1>
          <a:srgbClr val="000000"/>
        </a:dk1>
        <a:lt1>
          <a:srgbClr val="FFFFFF"/>
        </a:lt1>
        <a:dk2>
          <a:srgbClr val="000000"/>
        </a:dk2>
        <a:lt2>
          <a:srgbClr val="393939"/>
        </a:lt2>
        <a:accent1>
          <a:srgbClr val="CBCBCB"/>
        </a:accent1>
        <a:accent2>
          <a:srgbClr val="808080"/>
        </a:accent2>
        <a:accent3>
          <a:srgbClr val="FFFFFF"/>
        </a:accent3>
        <a:accent4>
          <a:srgbClr val="000000"/>
        </a:accent4>
        <a:accent5>
          <a:srgbClr val="E2E2E2"/>
        </a:accent5>
        <a:accent6>
          <a:srgbClr val="737373"/>
        </a:accent6>
        <a:hlink>
          <a:srgbClr val="B2B2B2"/>
        </a:hlink>
        <a:folHlink>
          <a:srgbClr val="EAEAEA"/>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2_Serene">
  <a:themeElements>
    <a:clrScheme name="">
      <a:dk1>
        <a:srgbClr val="333333"/>
      </a:dk1>
      <a:lt1>
        <a:srgbClr val="A9BDA9"/>
      </a:lt1>
      <a:dk2>
        <a:srgbClr val="004C2B"/>
      </a:dk2>
      <a:lt2>
        <a:srgbClr val="578963"/>
      </a:lt2>
      <a:accent1>
        <a:srgbClr val="3333CC"/>
      </a:accent1>
      <a:accent2>
        <a:srgbClr val="009900"/>
      </a:accent2>
      <a:accent3>
        <a:srgbClr val="D1DBD1"/>
      </a:accent3>
      <a:accent4>
        <a:srgbClr val="2A2A2A"/>
      </a:accent4>
      <a:accent5>
        <a:srgbClr val="ADADE2"/>
      </a:accent5>
      <a:accent6>
        <a:srgbClr val="008A00"/>
      </a:accent6>
      <a:hlink>
        <a:srgbClr val="CC0000"/>
      </a:hlink>
      <a:folHlink>
        <a:srgbClr val="996633"/>
      </a:folHlink>
    </a:clrScheme>
    <a:fontScheme name="2_Serene">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2_Serene 1">
        <a:dk1>
          <a:srgbClr val="333333"/>
        </a:dk1>
        <a:lt1>
          <a:srgbClr val="A9BDA9"/>
        </a:lt1>
        <a:dk2>
          <a:srgbClr val="004C2B"/>
        </a:dk2>
        <a:lt2>
          <a:srgbClr val="578963"/>
        </a:lt2>
        <a:accent1>
          <a:srgbClr val="E1B7B7"/>
        </a:accent1>
        <a:accent2>
          <a:srgbClr val="B3E1B3"/>
        </a:accent2>
        <a:accent3>
          <a:srgbClr val="D1DBD1"/>
        </a:accent3>
        <a:accent4>
          <a:srgbClr val="2A2A2A"/>
        </a:accent4>
        <a:accent5>
          <a:srgbClr val="EED8D8"/>
        </a:accent5>
        <a:accent6>
          <a:srgbClr val="A2CCA2"/>
        </a:accent6>
        <a:hlink>
          <a:srgbClr val="BDD7E5"/>
        </a:hlink>
        <a:folHlink>
          <a:srgbClr val="D2AAD2"/>
        </a:folHlink>
      </a:clrScheme>
      <a:clrMap bg1="lt1" tx1="dk1" bg2="lt2" tx2="dk2" accent1="accent1" accent2="accent2" accent3="accent3" accent4="accent4" accent5="accent5" accent6="accent6" hlink="hlink" folHlink="folHlink"/>
    </a:extraClrScheme>
    <a:extraClrScheme>
      <a:clrScheme name="2_Serene 2">
        <a:dk1>
          <a:srgbClr val="333333"/>
        </a:dk1>
        <a:lt1>
          <a:srgbClr val="FFFFFF"/>
        </a:lt1>
        <a:dk2>
          <a:srgbClr val="004C2B"/>
        </a:dk2>
        <a:lt2>
          <a:srgbClr val="578963"/>
        </a:lt2>
        <a:accent1>
          <a:srgbClr val="E1B7B7"/>
        </a:accent1>
        <a:accent2>
          <a:srgbClr val="B3E1B3"/>
        </a:accent2>
        <a:accent3>
          <a:srgbClr val="FFFFFF"/>
        </a:accent3>
        <a:accent4>
          <a:srgbClr val="2A2A2A"/>
        </a:accent4>
        <a:accent5>
          <a:srgbClr val="EED8D8"/>
        </a:accent5>
        <a:accent6>
          <a:srgbClr val="A2CCA2"/>
        </a:accent6>
        <a:hlink>
          <a:srgbClr val="BDD7E5"/>
        </a:hlink>
        <a:folHlink>
          <a:srgbClr val="D2AAD2"/>
        </a:folHlink>
      </a:clrScheme>
      <a:clrMap bg1="lt1" tx1="dk1" bg2="lt2" tx2="dk2" accent1="accent1" accent2="accent2" accent3="accent3" accent4="accent4" accent5="accent5" accent6="accent6" hlink="hlink" folHlink="folHlink"/>
    </a:extraClrScheme>
    <a:extraClrScheme>
      <a:clrScheme name="2_Serene 3">
        <a:dk1>
          <a:srgbClr val="000000"/>
        </a:dk1>
        <a:lt1>
          <a:srgbClr val="FFFFFF"/>
        </a:lt1>
        <a:dk2>
          <a:srgbClr val="000000"/>
        </a:dk2>
        <a:lt2>
          <a:srgbClr val="393939"/>
        </a:lt2>
        <a:accent1>
          <a:srgbClr val="CBCBCB"/>
        </a:accent1>
        <a:accent2>
          <a:srgbClr val="808080"/>
        </a:accent2>
        <a:accent3>
          <a:srgbClr val="FFFFFF"/>
        </a:accent3>
        <a:accent4>
          <a:srgbClr val="000000"/>
        </a:accent4>
        <a:accent5>
          <a:srgbClr val="E2E2E2"/>
        </a:accent5>
        <a:accent6>
          <a:srgbClr val="737373"/>
        </a:accent6>
        <a:hlink>
          <a:srgbClr val="B2B2B2"/>
        </a:hlink>
        <a:folHlink>
          <a:srgbClr val="EAEAEA"/>
        </a:folHlink>
      </a:clrScheme>
      <a:clrMap bg1="lt1" tx1="dk1" bg2="lt2" tx2="dk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3_Serene">
  <a:themeElements>
    <a:clrScheme name="">
      <a:dk1>
        <a:srgbClr val="333333"/>
      </a:dk1>
      <a:lt1>
        <a:srgbClr val="A9BDA9"/>
      </a:lt1>
      <a:dk2>
        <a:srgbClr val="004C2B"/>
      </a:dk2>
      <a:lt2>
        <a:srgbClr val="578963"/>
      </a:lt2>
      <a:accent1>
        <a:srgbClr val="3333CC"/>
      </a:accent1>
      <a:accent2>
        <a:srgbClr val="009900"/>
      </a:accent2>
      <a:accent3>
        <a:srgbClr val="D1DBD1"/>
      </a:accent3>
      <a:accent4>
        <a:srgbClr val="2A2A2A"/>
      </a:accent4>
      <a:accent5>
        <a:srgbClr val="ADADE2"/>
      </a:accent5>
      <a:accent6>
        <a:srgbClr val="008A00"/>
      </a:accent6>
      <a:hlink>
        <a:srgbClr val="CC0000"/>
      </a:hlink>
      <a:folHlink>
        <a:srgbClr val="996633"/>
      </a:folHlink>
    </a:clrScheme>
    <a:fontScheme name="Serene.pot">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charset="0"/>
          </a:defRPr>
        </a:defPPr>
      </a:lstStyle>
    </a:lnDef>
  </a:objectDefaults>
  <a:extraClrSchemeLst>
    <a:extraClrScheme>
      <a:clrScheme name="Serene.pot 1">
        <a:dk1>
          <a:srgbClr val="333333"/>
        </a:dk1>
        <a:lt1>
          <a:srgbClr val="A9BDA9"/>
        </a:lt1>
        <a:dk2>
          <a:srgbClr val="004C2B"/>
        </a:dk2>
        <a:lt2>
          <a:srgbClr val="578963"/>
        </a:lt2>
        <a:accent1>
          <a:srgbClr val="E1B7B7"/>
        </a:accent1>
        <a:accent2>
          <a:srgbClr val="B3E1B3"/>
        </a:accent2>
        <a:accent3>
          <a:srgbClr val="D1DBD1"/>
        </a:accent3>
        <a:accent4>
          <a:srgbClr val="2A2A2A"/>
        </a:accent4>
        <a:accent5>
          <a:srgbClr val="EED8D8"/>
        </a:accent5>
        <a:accent6>
          <a:srgbClr val="A2CCA2"/>
        </a:accent6>
        <a:hlink>
          <a:srgbClr val="BDD7E5"/>
        </a:hlink>
        <a:folHlink>
          <a:srgbClr val="D2AAD2"/>
        </a:folHlink>
      </a:clrScheme>
      <a:clrMap bg1="lt1" tx1="dk1" bg2="lt2" tx2="dk2" accent1="accent1" accent2="accent2" accent3="accent3" accent4="accent4" accent5="accent5" accent6="accent6" hlink="hlink" folHlink="folHlink"/>
    </a:extraClrScheme>
    <a:extraClrScheme>
      <a:clrScheme name="Serene.pot 2">
        <a:dk1>
          <a:srgbClr val="333333"/>
        </a:dk1>
        <a:lt1>
          <a:srgbClr val="FFFFFF"/>
        </a:lt1>
        <a:dk2>
          <a:srgbClr val="004C2B"/>
        </a:dk2>
        <a:lt2>
          <a:srgbClr val="578963"/>
        </a:lt2>
        <a:accent1>
          <a:srgbClr val="E1B7B7"/>
        </a:accent1>
        <a:accent2>
          <a:srgbClr val="B3E1B3"/>
        </a:accent2>
        <a:accent3>
          <a:srgbClr val="FFFFFF"/>
        </a:accent3>
        <a:accent4>
          <a:srgbClr val="2A2A2A"/>
        </a:accent4>
        <a:accent5>
          <a:srgbClr val="EED8D8"/>
        </a:accent5>
        <a:accent6>
          <a:srgbClr val="A2CCA2"/>
        </a:accent6>
        <a:hlink>
          <a:srgbClr val="BDD7E5"/>
        </a:hlink>
        <a:folHlink>
          <a:srgbClr val="D2AAD2"/>
        </a:folHlink>
      </a:clrScheme>
      <a:clrMap bg1="lt1" tx1="dk1" bg2="lt2" tx2="dk2" accent1="accent1" accent2="accent2" accent3="accent3" accent4="accent4" accent5="accent5" accent6="accent6" hlink="hlink" folHlink="folHlink"/>
    </a:extraClrScheme>
    <a:extraClrScheme>
      <a:clrScheme name="Serene.pot 3">
        <a:dk1>
          <a:srgbClr val="000000"/>
        </a:dk1>
        <a:lt1>
          <a:srgbClr val="FFFFFF"/>
        </a:lt1>
        <a:dk2>
          <a:srgbClr val="000000"/>
        </a:dk2>
        <a:lt2>
          <a:srgbClr val="393939"/>
        </a:lt2>
        <a:accent1>
          <a:srgbClr val="CBCBCB"/>
        </a:accent1>
        <a:accent2>
          <a:srgbClr val="808080"/>
        </a:accent2>
        <a:accent3>
          <a:srgbClr val="FFFFFF"/>
        </a:accent3>
        <a:accent4>
          <a:srgbClr val="000000"/>
        </a:accent4>
        <a:accent5>
          <a:srgbClr val="E2E2E2"/>
        </a:accent5>
        <a:accent6>
          <a:srgbClr val="737373"/>
        </a:accent6>
        <a:hlink>
          <a:srgbClr val="B2B2B2"/>
        </a:hlink>
        <a:folHlink>
          <a:srgbClr val="EAEAEA"/>
        </a:folHlink>
      </a:clrScheme>
      <a:clrMap bg1="lt1" tx1="dk1" bg2="lt2" tx2="dk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5_Serene">
  <a:themeElements>
    <a:clrScheme name="Serene 5">
      <a:dk1>
        <a:srgbClr val="333333"/>
      </a:dk1>
      <a:lt1>
        <a:srgbClr val="A9BDA9"/>
      </a:lt1>
      <a:dk2>
        <a:srgbClr val="004C2B"/>
      </a:dk2>
      <a:lt2>
        <a:srgbClr val="578963"/>
      </a:lt2>
      <a:accent1>
        <a:srgbClr val="3333CC"/>
      </a:accent1>
      <a:accent2>
        <a:srgbClr val="009900"/>
      </a:accent2>
      <a:accent3>
        <a:srgbClr val="D1DBD1"/>
      </a:accent3>
      <a:accent4>
        <a:srgbClr val="2A2A2A"/>
      </a:accent4>
      <a:accent5>
        <a:srgbClr val="ADADE2"/>
      </a:accent5>
      <a:accent6>
        <a:srgbClr val="008A00"/>
      </a:accent6>
      <a:hlink>
        <a:srgbClr val="CC0000"/>
      </a:hlink>
      <a:folHlink>
        <a:srgbClr val="996633"/>
      </a:folHlink>
    </a:clrScheme>
    <a:fontScheme name="Serene">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charset="0"/>
          </a:defRPr>
        </a:defPPr>
      </a:lstStyle>
    </a:lnDef>
  </a:objectDefaults>
  <a:extraClrSchemeLst>
    <a:extraClrScheme>
      <a:clrScheme name="Serene 1">
        <a:dk1>
          <a:srgbClr val="333333"/>
        </a:dk1>
        <a:lt1>
          <a:srgbClr val="A9BDA9"/>
        </a:lt1>
        <a:dk2>
          <a:srgbClr val="004C2B"/>
        </a:dk2>
        <a:lt2>
          <a:srgbClr val="578963"/>
        </a:lt2>
        <a:accent1>
          <a:srgbClr val="E1B7B7"/>
        </a:accent1>
        <a:accent2>
          <a:srgbClr val="B3E1B3"/>
        </a:accent2>
        <a:accent3>
          <a:srgbClr val="D1DBD1"/>
        </a:accent3>
        <a:accent4>
          <a:srgbClr val="2A2A2A"/>
        </a:accent4>
        <a:accent5>
          <a:srgbClr val="EED8D8"/>
        </a:accent5>
        <a:accent6>
          <a:srgbClr val="A2CCA2"/>
        </a:accent6>
        <a:hlink>
          <a:srgbClr val="BDD7E5"/>
        </a:hlink>
        <a:folHlink>
          <a:srgbClr val="D2AAD2"/>
        </a:folHlink>
      </a:clrScheme>
      <a:clrMap bg1="lt1" tx1="dk1" bg2="lt2" tx2="dk2" accent1="accent1" accent2="accent2" accent3="accent3" accent4="accent4" accent5="accent5" accent6="accent6" hlink="hlink" folHlink="folHlink"/>
    </a:extraClrScheme>
    <a:extraClrScheme>
      <a:clrScheme name="Serene 2">
        <a:dk1>
          <a:srgbClr val="333333"/>
        </a:dk1>
        <a:lt1>
          <a:srgbClr val="FFFFFF"/>
        </a:lt1>
        <a:dk2>
          <a:srgbClr val="004C2B"/>
        </a:dk2>
        <a:lt2>
          <a:srgbClr val="578963"/>
        </a:lt2>
        <a:accent1>
          <a:srgbClr val="E1B7B7"/>
        </a:accent1>
        <a:accent2>
          <a:srgbClr val="B3E1B3"/>
        </a:accent2>
        <a:accent3>
          <a:srgbClr val="FFFFFF"/>
        </a:accent3>
        <a:accent4>
          <a:srgbClr val="2A2A2A"/>
        </a:accent4>
        <a:accent5>
          <a:srgbClr val="EED8D8"/>
        </a:accent5>
        <a:accent6>
          <a:srgbClr val="A2CCA2"/>
        </a:accent6>
        <a:hlink>
          <a:srgbClr val="BDD7E5"/>
        </a:hlink>
        <a:folHlink>
          <a:srgbClr val="D2AAD2"/>
        </a:folHlink>
      </a:clrScheme>
      <a:clrMap bg1="lt1" tx1="dk1" bg2="lt2" tx2="dk2" accent1="accent1" accent2="accent2" accent3="accent3" accent4="accent4" accent5="accent5" accent6="accent6" hlink="hlink" folHlink="folHlink"/>
    </a:extraClrScheme>
    <a:extraClrScheme>
      <a:clrScheme name="Serene 3">
        <a:dk1>
          <a:srgbClr val="000000"/>
        </a:dk1>
        <a:lt1>
          <a:srgbClr val="FFFFFF"/>
        </a:lt1>
        <a:dk2>
          <a:srgbClr val="000000"/>
        </a:dk2>
        <a:lt2>
          <a:srgbClr val="393939"/>
        </a:lt2>
        <a:accent1>
          <a:srgbClr val="CBCBCB"/>
        </a:accent1>
        <a:accent2>
          <a:srgbClr val="808080"/>
        </a:accent2>
        <a:accent3>
          <a:srgbClr val="FFFFFF"/>
        </a:accent3>
        <a:accent4>
          <a:srgbClr val="000000"/>
        </a:accent4>
        <a:accent5>
          <a:srgbClr val="E2E2E2"/>
        </a:accent5>
        <a:accent6>
          <a:srgbClr val="737373"/>
        </a:accent6>
        <a:hlink>
          <a:srgbClr val="B2B2B2"/>
        </a:hlink>
        <a:folHlink>
          <a:srgbClr val="EAEAEA"/>
        </a:folHlink>
      </a:clrScheme>
      <a:clrMap bg1="lt1" tx1="dk1" bg2="lt2" tx2="dk2" accent1="accent1" accent2="accent2" accent3="accent3" accent4="accent4" accent5="accent5" accent6="accent6" hlink="hlink" folHlink="folHlink"/>
    </a:extraClrScheme>
    <a:extraClrScheme>
      <a:clrScheme name="Serene 4">
        <a:dk1>
          <a:srgbClr val="333333"/>
        </a:dk1>
        <a:lt1>
          <a:srgbClr val="A9BDA9"/>
        </a:lt1>
        <a:dk2>
          <a:srgbClr val="004C2B"/>
        </a:dk2>
        <a:lt2>
          <a:srgbClr val="578963"/>
        </a:lt2>
        <a:accent1>
          <a:srgbClr val="0000FF"/>
        </a:accent1>
        <a:accent2>
          <a:srgbClr val="009900"/>
        </a:accent2>
        <a:accent3>
          <a:srgbClr val="D1DBD1"/>
        </a:accent3>
        <a:accent4>
          <a:srgbClr val="2A2A2A"/>
        </a:accent4>
        <a:accent5>
          <a:srgbClr val="AAAAFF"/>
        </a:accent5>
        <a:accent6>
          <a:srgbClr val="008A00"/>
        </a:accent6>
        <a:hlink>
          <a:srgbClr val="CC0000"/>
        </a:hlink>
        <a:folHlink>
          <a:srgbClr val="996633"/>
        </a:folHlink>
      </a:clrScheme>
      <a:clrMap bg1="lt1" tx1="dk1" bg2="lt2" tx2="dk2" accent1="accent1" accent2="accent2" accent3="accent3" accent4="accent4" accent5="accent5" accent6="accent6" hlink="hlink" folHlink="folHlink"/>
    </a:extraClrScheme>
    <a:extraClrScheme>
      <a:clrScheme name="Serene 5">
        <a:dk1>
          <a:srgbClr val="333333"/>
        </a:dk1>
        <a:lt1>
          <a:srgbClr val="A9BDA9"/>
        </a:lt1>
        <a:dk2>
          <a:srgbClr val="004C2B"/>
        </a:dk2>
        <a:lt2>
          <a:srgbClr val="578963"/>
        </a:lt2>
        <a:accent1>
          <a:srgbClr val="3333CC"/>
        </a:accent1>
        <a:accent2>
          <a:srgbClr val="009900"/>
        </a:accent2>
        <a:accent3>
          <a:srgbClr val="D1DBD1"/>
        </a:accent3>
        <a:accent4>
          <a:srgbClr val="2A2A2A"/>
        </a:accent4>
        <a:accent5>
          <a:srgbClr val="ADADE2"/>
        </a:accent5>
        <a:accent6>
          <a:srgbClr val="008A00"/>
        </a:accent6>
        <a:hlink>
          <a:srgbClr val="CC0000"/>
        </a:hlink>
        <a:folHlink>
          <a:srgbClr val="996633"/>
        </a:folHlink>
      </a:clrScheme>
      <a:clrMap bg1="lt1" tx1="dk1" bg2="lt2" tx2="dk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6_Serene">
  <a:themeElements>
    <a:clrScheme name="">
      <a:dk1>
        <a:srgbClr val="333333"/>
      </a:dk1>
      <a:lt1>
        <a:srgbClr val="A9BDA9"/>
      </a:lt1>
      <a:dk2>
        <a:srgbClr val="004C2B"/>
      </a:dk2>
      <a:lt2>
        <a:srgbClr val="578963"/>
      </a:lt2>
      <a:accent1>
        <a:srgbClr val="3333CC"/>
      </a:accent1>
      <a:accent2>
        <a:srgbClr val="009900"/>
      </a:accent2>
      <a:accent3>
        <a:srgbClr val="D1DBD1"/>
      </a:accent3>
      <a:accent4>
        <a:srgbClr val="2A2A2A"/>
      </a:accent4>
      <a:accent5>
        <a:srgbClr val="ADADE2"/>
      </a:accent5>
      <a:accent6>
        <a:srgbClr val="008A00"/>
      </a:accent6>
      <a:hlink>
        <a:srgbClr val="CC0000"/>
      </a:hlink>
      <a:folHlink>
        <a:srgbClr val="996633"/>
      </a:folHlink>
    </a:clrScheme>
    <a:fontScheme name="Serene">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Serene 1">
        <a:dk1>
          <a:srgbClr val="333333"/>
        </a:dk1>
        <a:lt1>
          <a:srgbClr val="A9BDA9"/>
        </a:lt1>
        <a:dk2>
          <a:srgbClr val="004C2B"/>
        </a:dk2>
        <a:lt2>
          <a:srgbClr val="578963"/>
        </a:lt2>
        <a:accent1>
          <a:srgbClr val="E1B7B7"/>
        </a:accent1>
        <a:accent2>
          <a:srgbClr val="B3E1B3"/>
        </a:accent2>
        <a:accent3>
          <a:srgbClr val="D1DBD1"/>
        </a:accent3>
        <a:accent4>
          <a:srgbClr val="2A2A2A"/>
        </a:accent4>
        <a:accent5>
          <a:srgbClr val="EED8D8"/>
        </a:accent5>
        <a:accent6>
          <a:srgbClr val="A2CCA2"/>
        </a:accent6>
        <a:hlink>
          <a:srgbClr val="BDD7E5"/>
        </a:hlink>
        <a:folHlink>
          <a:srgbClr val="D2AAD2"/>
        </a:folHlink>
      </a:clrScheme>
      <a:clrMap bg1="lt1" tx1="dk1" bg2="lt2" tx2="dk2" accent1="accent1" accent2="accent2" accent3="accent3" accent4="accent4" accent5="accent5" accent6="accent6" hlink="hlink" folHlink="folHlink"/>
    </a:extraClrScheme>
    <a:extraClrScheme>
      <a:clrScheme name="Serene 2">
        <a:dk1>
          <a:srgbClr val="333333"/>
        </a:dk1>
        <a:lt1>
          <a:srgbClr val="FFFFFF"/>
        </a:lt1>
        <a:dk2>
          <a:srgbClr val="004C2B"/>
        </a:dk2>
        <a:lt2>
          <a:srgbClr val="578963"/>
        </a:lt2>
        <a:accent1>
          <a:srgbClr val="E1B7B7"/>
        </a:accent1>
        <a:accent2>
          <a:srgbClr val="B3E1B3"/>
        </a:accent2>
        <a:accent3>
          <a:srgbClr val="FFFFFF"/>
        </a:accent3>
        <a:accent4>
          <a:srgbClr val="2A2A2A"/>
        </a:accent4>
        <a:accent5>
          <a:srgbClr val="EED8D8"/>
        </a:accent5>
        <a:accent6>
          <a:srgbClr val="A2CCA2"/>
        </a:accent6>
        <a:hlink>
          <a:srgbClr val="BDD7E5"/>
        </a:hlink>
        <a:folHlink>
          <a:srgbClr val="D2AAD2"/>
        </a:folHlink>
      </a:clrScheme>
      <a:clrMap bg1="lt1" tx1="dk1" bg2="lt2" tx2="dk2" accent1="accent1" accent2="accent2" accent3="accent3" accent4="accent4" accent5="accent5" accent6="accent6" hlink="hlink" folHlink="folHlink"/>
    </a:extraClrScheme>
    <a:extraClrScheme>
      <a:clrScheme name="Serene 3">
        <a:dk1>
          <a:srgbClr val="000000"/>
        </a:dk1>
        <a:lt1>
          <a:srgbClr val="FFFFFF"/>
        </a:lt1>
        <a:dk2>
          <a:srgbClr val="000000"/>
        </a:dk2>
        <a:lt2>
          <a:srgbClr val="393939"/>
        </a:lt2>
        <a:accent1>
          <a:srgbClr val="CBCBCB"/>
        </a:accent1>
        <a:accent2>
          <a:srgbClr val="808080"/>
        </a:accent2>
        <a:accent3>
          <a:srgbClr val="FFFFFF"/>
        </a:accent3>
        <a:accent4>
          <a:srgbClr val="000000"/>
        </a:accent4>
        <a:accent5>
          <a:srgbClr val="E2E2E2"/>
        </a:accent5>
        <a:accent6>
          <a:srgbClr val="737373"/>
        </a:accent6>
        <a:hlink>
          <a:srgbClr val="B2B2B2"/>
        </a:hlink>
        <a:folHlink>
          <a:srgbClr val="EAEAEA"/>
        </a:folHlink>
      </a:clrScheme>
      <a:clrMap bg1="lt1" tx1="dk1" bg2="lt2" tx2="dk2" accent1="accent1" accent2="accent2" accent3="accent3" accent4="accent4" accent5="accent5" accent6="accent6" hlink="hlink" folHlink="folHlink"/>
    </a:extraClrScheme>
  </a:extraClrSchemeLst>
</a:theme>
</file>

<file path=ppt/theme/theme8.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
    <a:dk1>
      <a:srgbClr val="333333"/>
    </a:dk1>
    <a:lt1>
      <a:srgbClr val="A9BDA9"/>
    </a:lt1>
    <a:dk2>
      <a:srgbClr val="004C2B"/>
    </a:dk2>
    <a:lt2>
      <a:srgbClr val="578963"/>
    </a:lt2>
    <a:accent1>
      <a:srgbClr val="3333CC"/>
    </a:accent1>
    <a:accent2>
      <a:srgbClr val="009900"/>
    </a:accent2>
    <a:accent3>
      <a:srgbClr val="D1DBD1"/>
    </a:accent3>
    <a:accent4>
      <a:srgbClr val="2A2A2A"/>
    </a:accent4>
    <a:accent5>
      <a:srgbClr val="ADADE2"/>
    </a:accent5>
    <a:accent6>
      <a:srgbClr val="008A00"/>
    </a:accent6>
    <a:hlink>
      <a:srgbClr val="CC0000"/>
    </a:hlink>
    <a:folHlink>
      <a:srgbClr val="996633"/>
    </a:folHlink>
  </a:clrScheme>
</a:themeOverride>
</file>

<file path=docProps/app.xml><?xml version="1.0" encoding="utf-8"?>
<Properties xmlns="http://schemas.openxmlformats.org/officeDocument/2006/extended-properties" xmlns:vt="http://schemas.openxmlformats.org/officeDocument/2006/docPropsVTypes">
  <Template>W:\windows\MS\97\msoffice.sr2\Template\Designs\SERENE.POT</Template>
  <TotalTime>4512</TotalTime>
  <Words>3110</Words>
  <Application>Microsoft Office PowerPoint</Application>
  <PresentationFormat>On-screen Show (4:3)</PresentationFormat>
  <Paragraphs>242</Paragraphs>
  <Slides>23</Slides>
  <Notes>11</Notes>
  <HiddenSlides>0</HiddenSlides>
  <MMClips>0</MMClips>
  <ScaleCrop>false</ScaleCrop>
  <HeadingPairs>
    <vt:vector size="8" baseType="variant">
      <vt:variant>
        <vt:lpstr>Fonts Used</vt:lpstr>
      </vt:variant>
      <vt:variant>
        <vt:i4>4</vt:i4>
      </vt:variant>
      <vt:variant>
        <vt:lpstr>Theme</vt:lpstr>
      </vt:variant>
      <vt:variant>
        <vt:i4>7</vt:i4>
      </vt:variant>
      <vt:variant>
        <vt:lpstr>Embedded OLE Servers</vt:lpstr>
      </vt:variant>
      <vt:variant>
        <vt:i4>1</vt:i4>
      </vt:variant>
      <vt:variant>
        <vt:lpstr>Slide Titles</vt:lpstr>
      </vt:variant>
      <vt:variant>
        <vt:i4>23</vt:i4>
      </vt:variant>
    </vt:vector>
  </HeadingPairs>
  <TitlesOfParts>
    <vt:vector size="35" baseType="lpstr">
      <vt:lpstr>Arial</vt:lpstr>
      <vt:lpstr>Courier New</vt:lpstr>
      <vt:lpstr>Monotype Sorts</vt:lpstr>
      <vt:lpstr>Times New Roman</vt:lpstr>
      <vt:lpstr>Serene</vt:lpstr>
      <vt:lpstr>1_Serene</vt:lpstr>
      <vt:lpstr>4_Serene</vt:lpstr>
      <vt:lpstr>2_Serene</vt:lpstr>
      <vt:lpstr>3_Serene</vt:lpstr>
      <vt:lpstr>5_Serene</vt:lpstr>
      <vt:lpstr>6_Serene</vt:lpstr>
      <vt:lpstr>Clip</vt:lpstr>
      <vt:lpstr>Comprehending the Psalms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Appalachian State University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OT LITERATURE P&amp;R 2010</dc:title>
  <dc:creator>Dr. Rodney K. Duke</dc:creator>
  <cp:lastModifiedBy>Rodney Duke</cp:lastModifiedBy>
  <cp:revision>123</cp:revision>
  <cp:lastPrinted>2002-05-20T20:53:18Z</cp:lastPrinted>
  <dcterms:created xsi:type="dcterms:W3CDTF">1999-08-18T12:34:09Z</dcterms:created>
  <dcterms:modified xsi:type="dcterms:W3CDTF">2026-05-07T17:30:31Z</dcterms:modified>
</cp:coreProperties>
</file>